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media/image12.jpg" ContentType="image/jpeg"/>
  <Override PartName="/ppt/media/image39.jpg" ContentType="image/jpeg"/>
  <Override PartName="/ppt/media/image48.jpg" ContentType="image/jpeg"/>
  <Override PartName="/ppt/media/image49.jpg" ContentType="image/jpeg"/>
  <Override PartName="/ppt/media/image50.jpg" ContentType="image/jpeg"/>
  <Override PartName="/ppt/media/image51.jpg" ContentType="image/jpeg"/>
  <Override PartName="/ppt/media/image52.jpg" ContentType="image/jpeg"/>
  <Override PartName="/ppt/media/image53.jpg" ContentType="image/jpeg"/>
  <Override PartName="/ppt/media/image54.jpg" ContentType="image/jpeg"/>
  <Override PartName="/ppt/media/image55.jpg" ContentType="image/jpeg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4"/>
  </p:sldMasterIdLst>
  <p:notesMasterIdLst>
    <p:notesMasterId r:id="rId23"/>
  </p:notesMasterIdLst>
  <p:sldIdLst>
    <p:sldId id="256" r:id="rId5"/>
    <p:sldId id="302" r:id="rId6"/>
    <p:sldId id="291" r:id="rId7"/>
    <p:sldId id="289" r:id="rId8"/>
    <p:sldId id="303" r:id="rId9"/>
    <p:sldId id="301" r:id="rId10"/>
    <p:sldId id="300" r:id="rId11"/>
    <p:sldId id="293" r:id="rId12"/>
    <p:sldId id="290" r:id="rId13"/>
    <p:sldId id="292" r:id="rId14"/>
    <p:sldId id="295" r:id="rId15"/>
    <p:sldId id="298" r:id="rId16"/>
    <p:sldId id="307" r:id="rId17"/>
    <p:sldId id="304" r:id="rId18"/>
    <p:sldId id="306" r:id="rId19"/>
    <p:sldId id="305" r:id="rId20"/>
    <p:sldId id="308" r:id="rId21"/>
    <p:sldId id="287" r:id="rId22"/>
  </p:sldIdLst>
  <p:sldSz cx="12192000" cy="6858000"/>
  <p:notesSz cx="12192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6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305" autoAdjust="0"/>
    <p:restoredTop sz="94660"/>
  </p:normalViewPr>
  <p:slideViewPr>
    <p:cSldViewPr>
      <p:cViewPr varScale="1">
        <p:scale>
          <a:sx n="143" d="100"/>
          <a:sy n="143" d="100"/>
        </p:scale>
        <p:origin x="103" y="254"/>
      </p:cViewPr>
      <p:guideLst>
        <p:guide orient="horz" pos="1968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orenzo Carlassara" userId="36489e92-6fb3-4790-bbd2-8e4d12f69172" providerId="ADAL" clId="{8048EA49-6365-6142-AA02-5EECB6A274EE}"/>
    <pc:docChg chg="undo custSel modSld">
      <pc:chgData name="Lorenzo Carlassara" userId="36489e92-6fb3-4790-bbd2-8e4d12f69172" providerId="ADAL" clId="{8048EA49-6365-6142-AA02-5EECB6A274EE}" dt="2023-05-08T07:36:37.417" v="77" actId="1076"/>
      <pc:docMkLst>
        <pc:docMk/>
      </pc:docMkLst>
      <pc:sldChg chg="modSp">
        <pc:chgData name="Lorenzo Carlassara" userId="36489e92-6fb3-4790-bbd2-8e4d12f69172" providerId="ADAL" clId="{8048EA49-6365-6142-AA02-5EECB6A274EE}" dt="2023-05-08T07:36:37.417" v="77" actId="1076"/>
        <pc:sldMkLst>
          <pc:docMk/>
          <pc:sldMk cId="0" sldId="256"/>
        </pc:sldMkLst>
        <pc:spChg chg="mod">
          <ac:chgData name="Lorenzo Carlassara" userId="36489e92-6fb3-4790-bbd2-8e4d12f69172" providerId="ADAL" clId="{8048EA49-6365-6142-AA02-5EECB6A274EE}" dt="2023-05-08T07:36:37.417" v="77" actId="1076"/>
          <ac:spMkLst>
            <pc:docMk/>
            <pc:sldMk cId="0" sldId="256"/>
            <ac:spMk id="6" creationId="{8EDD5B7B-6D6C-4005-8146-F34CC13B85CF}"/>
          </ac:spMkLst>
        </pc:spChg>
        <pc:spChg chg="mod">
          <ac:chgData name="Lorenzo Carlassara" userId="36489e92-6fb3-4790-bbd2-8e4d12f69172" providerId="ADAL" clId="{8048EA49-6365-6142-AA02-5EECB6A274EE}" dt="2023-05-08T07:34:50.705" v="4" actId="1076"/>
          <ac:spMkLst>
            <pc:docMk/>
            <pc:sldMk cId="0" sldId="256"/>
            <ac:spMk id="17" creationId="{09570054-BEC2-4D13-AEBF-BF83F7189592}"/>
          </ac:spMkLst>
        </pc:spChg>
      </pc:sldChg>
    </pc:docChg>
  </pc:docChgLst>
  <pc:docChgLst>
    <pc:chgData name="Lorenzo Carlassara" userId="36489e92-6fb3-4790-bbd2-8e4d12f69172" providerId="ADAL" clId="{C0BD71A9-9C2B-46C0-BC58-1CDA679A9B0A}"/>
    <pc:docChg chg="undo redo custSel addSld delSld modSld sldOrd">
      <pc:chgData name="Lorenzo Carlassara" userId="36489e92-6fb3-4790-bbd2-8e4d12f69172" providerId="ADAL" clId="{C0BD71A9-9C2B-46C0-BC58-1CDA679A9B0A}" dt="2023-05-08T12:08:34.271" v="1891" actId="113"/>
      <pc:docMkLst>
        <pc:docMk/>
      </pc:docMkLst>
      <pc:sldChg chg="addSp delSp modSp">
        <pc:chgData name="Lorenzo Carlassara" userId="36489e92-6fb3-4790-bbd2-8e4d12f69172" providerId="ADAL" clId="{C0BD71A9-9C2B-46C0-BC58-1CDA679A9B0A}" dt="2023-05-08T10:11:25.892" v="1783" actId="20577"/>
        <pc:sldMkLst>
          <pc:docMk/>
          <pc:sldMk cId="0" sldId="256"/>
        </pc:sldMkLst>
        <pc:spChg chg="add mod">
          <ac:chgData name="Lorenzo Carlassara" userId="36489e92-6fb3-4790-bbd2-8e4d12f69172" providerId="ADAL" clId="{C0BD71A9-9C2B-46C0-BC58-1CDA679A9B0A}" dt="2023-05-08T08:24:41.975" v="1770" actId="14100"/>
          <ac:spMkLst>
            <pc:docMk/>
            <pc:sldMk cId="0" sldId="256"/>
            <ac:spMk id="6" creationId="{8EDD5B7B-6D6C-4005-8146-F34CC13B85CF}"/>
          </ac:spMkLst>
        </pc:spChg>
        <pc:spChg chg="del mod">
          <ac:chgData name="Lorenzo Carlassara" userId="36489e92-6fb3-4790-bbd2-8e4d12f69172" providerId="ADAL" clId="{C0BD71A9-9C2B-46C0-BC58-1CDA679A9B0A}" dt="2023-05-03T10:37:25.663" v="34" actId="255"/>
          <ac:spMkLst>
            <pc:docMk/>
            <pc:sldMk cId="0" sldId="256"/>
            <ac:spMk id="9" creationId="{00000000-0000-0000-0000-000000000000}"/>
          </ac:spMkLst>
        </pc:spChg>
        <pc:spChg chg="add del mod">
          <ac:chgData name="Lorenzo Carlassara" userId="36489e92-6fb3-4790-bbd2-8e4d12f69172" providerId="ADAL" clId="{C0BD71A9-9C2B-46C0-BC58-1CDA679A9B0A}" dt="2023-05-03T10:37:28.488" v="35" actId="255"/>
          <ac:spMkLst>
            <pc:docMk/>
            <pc:sldMk cId="0" sldId="256"/>
            <ac:spMk id="10" creationId="{262B8F5E-651E-448D-99CA-85224716BEA2}"/>
          </ac:spMkLst>
        </pc:spChg>
        <pc:spChg chg="add del mod">
          <ac:chgData name="Lorenzo Carlassara" userId="36489e92-6fb3-4790-bbd2-8e4d12f69172" providerId="ADAL" clId="{C0BD71A9-9C2B-46C0-BC58-1CDA679A9B0A}" dt="2023-05-03T12:19:43.403" v="54" actId="255"/>
          <ac:spMkLst>
            <pc:docMk/>
            <pc:sldMk cId="0" sldId="256"/>
            <ac:spMk id="11" creationId="{90903A3C-9867-4B43-9598-2059CECA6F19}"/>
          </ac:spMkLst>
        </pc:spChg>
        <pc:spChg chg="del">
          <ac:chgData name="Lorenzo Carlassara" userId="36489e92-6fb3-4790-bbd2-8e4d12f69172" providerId="ADAL" clId="{C0BD71A9-9C2B-46C0-BC58-1CDA679A9B0A}" dt="2023-05-03T10:38:11.008" v="41" actId="255"/>
          <ac:spMkLst>
            <pc:docMk/>
            <pc:sldMk cId="0" sldId="256"/>
            <ac:spMk id="13" creationId="{00000000-0000-0000-0000-000000000000}"/>
          </ac:spMkLst>
        </pc:spChg>
        <pc:spChg chg="del mod">
          <ac:chgData name="Lorenzo Carlassara" userId="36489e92-6fb3-4790-bbd2-8e4d12f69172" providerId="ADAL" clId="{C0BD71A9-9C2B-46C0-BC58-1CDA679A9B0A}" dt="2023-05-03T12:23:40.647" v="138" actId="255"/>
          <ac:spMkLst>
            <pc:docMk/>
            <pc:sldMk cId="0" sldId="256"/>
            <ac:spMk id="15" creationId="{00000000-0000-0000-0000-000000000000}"/>
          </ac:spMkLst>
        </pc:spChg>
        <pc:spChg chg="mod">
          <ac:chgData name="Lorenzo Carlassara" userId="36489e92-6fb3-4790-bbd2-8e4d12f69172" providerId="ADAL" clId="{C0BD71A9-9C2B-46C0-BC58-1CDA679A9B0A}" dt="2023-05-06T14:27:16.716" v="1747" actId="1076"/>
          <ac:spMkLst>
            <pc:docMk/>
            <pc:sldMk cId="0" sldId="256"/>
            <ac:spMk id="16" creationId="{AE3E8205-1640-40F1-945F-E2B4773006DE}"/>
          </ac:spMkLst>
        </pc:spChg>
        <pc:spChg chg="add mod">
          <ac:chgData name="Lorenzo Carlassara" userId="36489e92-6fb3-4790-bbd2-8e4d12f69172" providerId="ADAL" clId="{C0BD71A9-9C2B-46C0-BC58-1CDA679A9B0A}" dt="2023-05-08T08:25:06.555" v="1774" actId="14100"/>
          <ac:spMkLst>
            <pc:docMk/>
            <pc:sldMk cId="0" sldId="256"/>
            <ac:spMk id="17" creationId="{09570054-BEC2-4D13-AEBF-BF83F7189592}"/>
          </ac:spMkLst>
        </pc:spChg>
        <pc:spChg chg="add mod">
          <ac:chgData name="Lorenzo Carlassara" userId="36489e92-6fb3-4790-bbd2-8e4d12f69172" providerId="ADAL" clId="{C0BD71A9-9C2B-46C0-BC58-1CDA679A9B0A}" dt="2023-05-08T10:11:25.892" v="1783" actId="20577"/>
          <ac:spMkLst>
            <pc:docMk/>
            <pc:sldMk cId="0" sldId="256"/>
            <ac:spMk id="18" creationId="{29FBFBF7-54E6-4E0B-9699-37F05FF0D2A8}"/>
          </ac:spMkLst>
        </pc:spChg>
        <pc:spChg chg="add mod">
          <ac:chgData name="Lorenzo Carlassara" userId="36489e92-6fb3-4790-bbd2-8e4d12f69172" providerId="ADAL" clId="{C0BD71A9-9C2B-46C0-BC58-1CDA679A9B0A}" dt="2023-05-08T10:11:25.577" v="1782" actId="20577"/>
          <ac:spMkLst>
            <pc:docMk/>
            <pc:sldMk cId="0" sldId="256"/>
            <ac:spMk id="19" creationId="{DADFBAAD-6601-4B28-87FE-BCA5F7BD3EE1}"/>
          </ac:spMkLst>
        </pc:spChg>
        <pc:grpChg chg="mod">
          <ac:chgData name="Lorenzo Carlassara" userId="36489e92-6fb3-4790-bbd2-8e4d12f69172" providerId="ADAL" clId="{C0BD71A9-9C2B-46C0-BC58-1CDA679A9B0A}" dt="2023-05-03T12:23:52.846" v="140" actId="1076"/>
          <ac:grpSpMkLst>
            <pc:docMk/>
            <pc:sldMk cId="0" sldId="256"/>
            <ac:grpSpMk id="2" creationId="{00000000-0000-0000-0000-000000000000}"/>
          </ac:grpSpMkLst>
        </pc:grpChg>
        <pc:picChg chg="mod">
          <ac:chgData name="Lorenzo Carlassara" userId="36489e92-6fb3-4790-bbd2-8e4d12f69172" providerId="ADAL" clId="{C0BD71A9-9C2B-46C0-BC58-1CDA679A9B0A}" dt="2023-05-04T10:36:57.669" v="145" actId="1076"/>
          <ac:picMkLst>
            <pc:docMk/>
            <pc:sldMk cId="0" sldId="256"/>
            <ac:picMk id="4" creationId="{00000000-0000-0000-0000-000000000000}"/>
          </ac:picMkLst>
        </pc:picChg>
        <pc:picChg chg="add mod">
          <ac:chgData name="Lorenzo Carlassara" userId="36489e92-6fb3-4790-bbd2-8e4d12f69172" providerId="ADAL" clId="{C0BD71A9-9C2B-46C0-BC58-1CDA679A9B0A}" dt="2023-05-04T10:34:55.990" v="143" actId="1076"/>
          <ac:picMkLst>
            <pc:docMk/>
            <pc:sldMk cId="0" sldId="256"/>
            <ac:picMk id="7" creationId="{BD2EEE10-1320-4EBD-8C69-2FEFEED4648B}"/>
          </ac:picMkLst>
        </pc:picChg>
        <pc:picChg chg="del">
          <ac:chgData name="Lorenzo Carlassara" userId="36489e92-6fb3-4790-bbd2-8e4d12f69172" providerId="ADAL" clId="{C0BD71A9-9C2B-46C0-BC58-1CDA679A9B0A}" dt="2023-05-03T12:23:43.452" v="139" actId="478"/>
          <ac:picMkLst>
            <pc:docMk/>
            <pc:sldMk cId="0" sldId="256"/>
            <ac:picMk id="14" creationId="{00000000-0000-0000-0000-000000000000}"/>
          </ac:picMkLst>
        </pc:picChg>
      </pc:sldChg>
      <pc:sldChg chg="addSp delSp modSp">
        <pc:chgData name="Lorenzo Carlassara" userId="36489e92-6fb3-4790-bbd2-8e4d12f69172" providerId="ADAL" clId="{C0BD71A9-9C2B-46C0-BC58-1CDA679A9B0A}" dt="2023-05-05T17:03:12.100" v="1419" actId="478"/>
        <pc:sldMkLst>
          <pc:docMk/>
          <pc:sldMk cId="0" sldId="257"/>
        </pc:sldMkLst>
        <pc:spChg chg="add del mod">
          <ac:chgData name="Lorenzo Carlassara" userId="36489e92-6fb3-4790-bbd2-8e4d12f69172" providerId="ADAL" clId="{C0BD71A9-9C2B-46C0-BC58-1CDA679A9B0A}" dt="2023-05-05T07:55:18.271" v="148" actId="478"/>
          <ac:spMkLst>
            <pc:docMk/>
            <pc:sldMk cId="0" sldId="257"/>
            <ac:spMk id="2" creationId="{B953413F-73CB-4CC2-BDEC-0FBBEE74F682}"/>
          </ac:spMkLst>
        </pc:spChg>
        <pc:spChg chg="add del mod">
          <ac:chgData name="Lorenzo Carlassara" userId="36489e92-6fb3-4790-bbd2-8e4d12f69172" providerId="ADAL" clId="{C0BD71A9-9C2B-46C0-BC58-1CDA679A9B0A}" dt="2023-05-05T17:03:12.100" v="1419" actId="478"/>
          <ac:spMkLst>
            <pc:docMk/>
            <pc:sldMk cId="0" sldId="257"/>
            <ac:spMk id="3" creationId="{987D02DE-FB66-4933-900F-1883FC959138}"/>
          </ac:spMkLst>
        </pc:spChg>
        <pc:spChg chg="add mod">
          <ac:chgData name="Lorenzo Carlassara" userId="36489e92-6fb3-4790-bbd2-8e4d12f69172" providerId="ADAL" clId="{C0BD71A9-9C2B-46C0-BC58-1CDA679A9B0A}" dt="2023-05-05T17:00:00.602" v="1384" actId="478"/>
          <ac:spMkLst>
            <pc:docMk/>
            <pc:sldMk cId="0" sldId="257"/>
            <ac:spMk id="4" creationId="{585F7579-3927-4EDC-A544-66B60A76361D}"/>
          </ac:spMkLst>
        </pc:spChg>
        <pc:spChg chg="add del mod">
          <ac:chgData name="Lorenzo Carlassara" userId="36489e92-6fb3-4790-bbd2-8e4d12f69172" providerId="ADAL" clId="{C0BD71A9-9C2B-46C0-BC58-1CDA679A9B0A}" dt="2023-05-05T17:03:09.411" v="1410" actId="478"/>
          <ac:spMkLst>
            <pc:docMk/>
            <pc:sldMk cId="0" sldId="257"/>
            <ac:spMk id="8" creationId="{140E5342-F39F-44CD-B931-9068912E042B}"/>
          </ac:spMkLst>
        </pc:spChg>
        <pc:spChg chg="add del mod">
          <ac:chgData name="Lorenzo Carlassara" userId="36489e92-6fb3-4790-bbd2-8e4d12f69172" providerId="ADAL" clId="{C0BD71A9-9C2B-46C0-BC58-1CDA679A9B0A}" dt="2023-05-05T17:03:09.780" v="1411" actId="478"/>
          <ac:spMkLst>
            <pc:docMk/>
            <pc:sldMk cId="0" sldId="257"/>
            <ac:spMk id="9" creationId="{83550C3B-56A8-4F5C-B76D-37AA7D4C4C4C}"/>
          </ac:spMkLst>
        </pc:spChg>
        <pc:spChg chg="add del mod">
          <ac:chgData name="Lorenzo Carlassara" userId="36489e92-6fb3-4790-bbd2-8e4d12f69172" providerId="ADAL" clId="{C0BD71A9-9C2B-46C0-BC58-1CDA679A9B0A}" dt="2023-05-05T17:03:09.780" v="1411" actId="478"/>
          <ac:spMkLst>
            <pc:docMk/>
            <pc:sldMk cId="0" sldId="257"/>
            <ac:spMk id="10" creationId="{F1B4FAE0-72ED-4883-A354-7F4B6779B47D}"/>
          </ac:spMkLst>
        </pc:spChg>
        <pc:spChg chg="add del mod">
          <ac:chgData name="Lorenzo Carlassara" userId="36489e92-6fb3-4790-bbd2-8e4d12f69172" providerId="ADAL" clId="{C0BD71A9-9C2B-46C0-BC58-1CDA679A9B0A}" dt="2023-05-05T17:03:09.780" v="1411" actId="478"/>
          <ac:spMkLst>
            <pc:docMk/>
            <pc:sldMk cId="0" sldId="257"/>
            <ac:spMk id="11" creationId="{013C288B-BF28-4CA1-8CA7-1636885446A5}"/>
          </ac:spMkLst>
        </pc:spChg>
        <pc:spChg chg="add del mod">
          <ac:chgData name="Lorenzo Carlassara" userId="36489e92-6fb3-4790-bbd2-8e4d12f69172" providerId="ADAL" clId="{C0BD71A9-9C2B-46C0-BC58-1CDA679A9B0A}" dt="2023-05-05T16:58:30.064" v="1376" actId="478"/>
          <ac:spMkLst>
            <pc:docMk/>
            <pc:sldMk cId="0" sldId="257"/>
            <ac:spMk id="12" creationId="{78B7184F-B9EC-418E-8573-A4F790AA3D0C}"/>
          </ac:spMkLst>
        </pc:spChg>
        <pc:spChg chg="add del mod">
          <ac:chgData name="Lorenzo Carlassara" userId="36489e92-6fb3-4790-bbd2-8e4d12f69172" providerId="ADAL" clId="{C0BD71A9-9C2B-46C0-BC58-1CDA679A9B0A}" dt="2023-05-05T17:03:09.780" v="1411" actId="478"/>
          <ac:spMkLst>
            <pc:docMk/>
            <pc:sldMk cId="0" sldId="257"/>
            <ac:spMk id="13" creationId="{8328A2D3-F46A-4D2F-8FC8-BBA0C9EFD2F0}"/>
          </ac:spMkLst>
        </pc:spChg>
        <pc:spChg chg="add del mod">
          <ac:chgData name="Lorenzo Carlassara" userId="36489e92-6fb3-4790-bbd2-8e4d12f69172" providerId="ADAL" clId="{C0BD71A9-9C2B-46C0-BC58-1CDA679A9B0A}" dt="2023-05-05T09:14:07.842" v="430" actId="478"/>
          <ac:spMkLst>
            <pc:docMk/>
            <pc:sldMk cId="0" sldId="257"/>
            <ac:spMk id="14" creationId="{505F52D6-B0AD-4CB8-9FF4-9BF71E260016}"/>
          </ac:spMkLst>
        </pc:spChg>
        <pc:spChg chg="add del mod">
          <ac:chgData name="Lorenzo Carlassara" userId="36489e92-6fb3-4790-bbd2-8e4d12f69172" providerId="ADAL" clId="{C0BD71A9-9C2B-46C0-BC58-1CDA679A9B0A}" dt="2023-05-05T17:03:09.780" v="1411" actId="478"/>
          <ac:spMkLst>
            <pc:docMk/>
            <pc:sldMk cId="0" sldId="257"/>
            <ac:spMk id="15" creationId="{3CB00923-2F1F-482E-88B1-246A612BA072}"/>
          </ac:spMkLst>
        </pc:spChg>
        <pc:spChg chg="add del mod">
          <ac:chgData name="Lorenzo Carlassara" userId="36489e92-6fb3-4790-bbd2-8e4d12f69172" providerId="ADAL" clId="{C0BD71A9-9C2B-46C0-BC58-1CDA679A9B0A}" dt="2023-05-05T09:13:30.124" v="423" actId="478"/>
          <ac:spMkLst>
            <pc:docMk/>
            <pc:sldMk cId="0" sldId="257"/>
            <ac:spMk id="16" creationId="{3E1D6671-1A22-45A8-A28B-97C221FD2930}"/>
          </ac:spMkLst>
        </pc:spChg>
        <pc:spChg chg="add del mod">
          <ac:chgData name="Lorenzo Carlassara" userId="36489e92-6fb3-4790-bbd2-8e4d12f69172" providerId="ADAL" clId="{C0BD71A9-9C2B-46C0-BC58-1CDA679A9B0A}" dt="2023-05-05T09:13:30.124" v="423" actId="478"/>
          <ac:spMkLst>
            <pc:docMk/>
            <pc:sldMk cId="0" sldId="257"/>
            <ac:spMk id="17" creationId="{716DA388-EE9D-48E6-96AB-3A0ECBC33029}"/>
          </ac:spMkLst>
        </pc:spChg>
        <pc:spChg chg="add del mod">
          <ac:chgData name="Lorenzo Carlassara" userId="36489e92-6fb3-4790-bbd2-8e4d12f69172" providerId="ADAL" clId="{C0BD71A9-9C2B-46C0-BC58-1CDA679A9B0A}" dt="2023-05-05T09:13:30.124" v="423" actId="478"/>
          <ac:spMkLst>
            <pc:docMk/>
            <pc:sldMk cId="0" sldId="257"/>
            <ac:spMk id="18" creationId="{37901484-AE7F-45C1-B2A9-7EEDC71AE50C}"/>
          </ac:spMkLst>
        </pc:spChg>
        <pc:spChg chg="add del mod">
          <ac:chgData name="Lorenzo Carlassara" userId="36489e92-6fb3-4790-bbd2-8e4d12f69172" providerId="ADAL" clId="{C0BD71A9-9C2B-46C0-BC58-1CDA679A9B0A}" dt="2023-05-05T09:14:07.842" v="430" actId="478"/>
          <ac:spMkLst>
            <pc:docMk/>
            <pc:sldMk cId="0" sldId="257"/>
            <ac:spMk id="19" creationId="{A12B541A-A883-4B81-85D6-614A2FEEF004}"/>
          </ac:spMkLst>
        </pc:spChg>
        <pc:spChg chg="add del mod">
          <ac:chgData name="Lorenzo Carlassara" userId="36489e92-6fb3-4790-bbd2-8e4d12f69172" providerId="ADAL" clId="{C0BD71A9-9C2B-46C0-BC58-1CDA679A9B0A}" dt="2023-05-05T09:14:07.842" v="430" actId="478"/>
          <ac:spMkLst>
            <pc:docMk/>
            <pc:sldMk cId="0" sldId="257"/>
            <ac:spMk id="20" creationId="{E31DB751-188B-42BA-A697-F8B5053A5054}"/>
          </ac:spMkLst>
        </pc:spChg>
        <pc:spChg chg="add del mod">
          <ac:chgData name="Lorenzo Carlassara" userId="36489e92-6fb3-4790-bbd2-8e4d12f69172" providerId="ADAL" clId="{C0BD71A9-9C2B-46C0-BC58-1CDA679A9B0A}" dt="2023-05-05T15:53:10.428" v="905" actId="478"/>
          <ac:spMkLst>
            <pc:docMk/>
            <pc:sldMk cId="0" sldId="257"/>
            <ac:spMk id="23" creationId="{5FBA073C-F6FD-49A4-987E-A64EEB878F5E}"/>
          </ac:spMkLst>
        </pc:spChg>
        <pc:spChg chg="add del mod">
          <ac:chgData name="Lorenzo Carlassara" userId="36489e92-6fb3-4790-bbd2-8e4d12f69172" providerId="ADAL" clId="{C0BD71A9-9C2B-46C0-BC58-1CDA679A9B0A}" dt="2023-05-05T15:53:22.210" v="908" actId="478"/>
          <ac:spMkLst>
            <pc:docMk/>
            <pc:sldMk cId="0" sldId="257"/>
            <ac:spMk id="24" creationId="{C7FDC36C-2BBF-4A38-B0D1-7FC72F208748}"/>
          </ac:spMkLst>
        </pc:spChg>
        <pc:spChg chg="add del mod">
          <ac:chgData name="Lorenzo Carlassara" userId="36489e92-6fb3-4790-bbd2-8e4d12f69172" providerId="ADAL" clId="{C0BD71A9-9C2B-46C0-BC58-1CDA679A9B0A}" dt="2023-05-05T15:53:22.210" v="908" actId="478"/>
          <ac:spMkLst>
            <pc:docMk/>
            <pc:sldMk cId="0" sldId="257"/>
            <ac:spMk id="25" creationId="{43401272-11A2-46A5-B351-21A2DD944ECB}"/>
          </ac:spMkLst>
        </pc:spChg>
        <pc:spChg chg="add del mod">
          <ac:chgData name="Lorenzo Carlassara" userId="36489e92-6fb3-4790-bbd2-8e4d12f69172" providerId="ADAL" clId="{C0BD71A9-9C2B-46C0-BC58-1CDA679A9B0A}" dt="2023-05-05T15:53:22.210" v="908" actId="478"/>
          <ac:spMkLst>
            <pc:docMk/>
            <pc:sldMk cId="0" sldId="257"/>
            <ac:spMk id="26" creationId="{C74A1A28-F838-4B52-9836-149B6104E0B3}"/>
          </ac:spMkLst>
        </pc:spChg>
        <pc:spChg chg="add del mod">
          <ac:chgData name="Lorenzo Carlassara" userId="36489e92-6fb3-4790-bbd2-8e4d12f69172" providerId="ADAL" clId="{C0BD71A9-9C2B-46C0-BC58-1CDA679A9B0A}" dt="2023-05-05T15:52:18.867" v="900" actId="478"/>
          <ac:spMkLst>
            <pc:docMk/>
            <pc:sldMk cId="0" sldId="257"/>
            <ac:spMk id="27" creationId="{9CEC523A-4718-4498-A90B-98E77E65B094}"/>
          </ac:spMkLst>
        </pc:spChg>
        <pc:spChg chg="add del mod">
          <ac:chgData name="Lorenzo Carlassara" userId="36489e92-6fb3-4790-bbd2-8e4d12f69172" providerId="ADAL" clId="{C0BD71A9-9C2B-46C0-BC58-1CDA679A9B0A}" dt="2023-05-05T15:53:39.661" v="912" actId="478"/>
          <ac:spMkLst>
            <pc:docMk/>
            <pc:sldMk cId="0" sldId="257"/>
            <ac:spMk id="28" creationId="{AB519B49-3063-4E50-84D0-15B1B3FC8B10}"/>
          </ac:spMkLst>
        </pc:spChg>
        <pc:spChg chg="add del mod">
          <ac:chgData name="Lorenzo Carlassara" userId="36489e92-6fb3-4790-bbd2-8e4d12f69172" providerId="ADAL" clId="{C0BD71A9-9C2B-46C0-BC58-1CDA679A9B0A}" dt="2023-05-05T15:53:52.383" v="914" actId="478"/>
          <ac:spMkLst>
            <pc:docMk/>
            <pc:sldMk cId="0" sldId="257"/>
            <ac:spMk id="29" creationId="{D48476DF-96A9-4EA9-9D06-F8776937F980}"/>
          </ac:spMkLst>
        </pc:spChg>
        <pc:spChg chg="add del mod">
          <ac:chgData name="Lorenzo Carlassara" userId="36489e92-6fb3-4790-bbd2-8e4d12f69172" providerId="ADAL" clId="{C0BD71A9-9C2B-46C0-BC58-1CDA679A9B0A}" dt="2023-05-05T15:53:43.213" v="913" actId="478"/>
          <ac:spMkLst>
            <pc:docMk/>
            <pc:sldMk cId="0" sldId="257"/>
            <ac:spMk id="30" creationId="{4C74BC19-04B8-4076-9DF6-93EF669658BB}"/>
          </ac:spMkLst>
        </pc:spChg>
        <pc:spChg chg="add del mod">
          <ac:chgData name="Lorenzo Carlassara" userId="36489e92-6fb3-4790-bbd2-8e4d12f69172" providerId="ADAL" clId="{C0BD71A9-9C2B-46C0-BC58-1CDA679A9B0A}" dt="2023-05-05T09:14:04.005" v="429" actId="478"/>
          <ac:spMkLst>
            <pc:docMk/>
            <pc:sldMk cId="0" sldId="257"/>
            <ac:spMk id="31" creationId="{6B8B08D0-AD91-42B0-98B3-49D672E9EF9F}"/>
          </ac:spMkLst>
        </pc:spChg>
        <pc:spChg chg="add del mod">
          <ac:chgData name="Lorenzo Carlassara" userId="36489e92-6fb3-4790-bbd2-8e4d12f69172" providerId="ADAL" clId="{C0BD71A9-9C2B-46C0-BC58-1CDA679A9B0A}" dt="2023-05-05T09:14:04.005" v="429" actId="478"/>
          <ac:spMkLst>
            <pc:docMk/>
            <pc:sldMk cId="0" sldId="257"/>
            <ac:spMk id="32" creationId="{74B905A3-D164-45FD-8694-8D0FC9DAE454}"/>
          </ac:spMkLst>
        </pc:spChg>
        <pc:spChg chg="add del mod">
          <ac:chgData name="Lorenzo Carlassara" userId="36489e92-6fb3-4790-bbd2-8e4d12f69172" providerId="ADAL" clId="{C0BD71A9-9C2B-46C0-BC58-1CDA679A9B0A}" dt="2023-05-05T09:14:04.005" v="429" actId="478"/>
          <ac:spMkLst>
            <pc:docMk/>
            <pc:sldMk cId="0" sldId="257"/>
            <ac:spMk id="33" creationId="{C9626690-1CAD-4624-BE3D-DD76996495AF}"/>
          </ac:spMkLst>
        </pc:spChg>
        <pc:spChg chg="add del mod">
          <ac:chgData name="Lorenzo Carlassara" userId="36489e92-6fb3-4790-bbd2-8e4d12f69172" providerId="ADAL" clId="{C0BD71A9-9C2B-46C0-BC58-1CDA679A9B0A}" dt="2023-05-05T10:42:26.821" v="696" actId="478"/>
          <ac:spMkLst>
            <pc:docMk/>
            <pc:sldMk cId="0" sldId="257"/>
            <ac:spMk id="34" creationId="{395F7308-8BCA-4F22-AD32-DBF20B5FF923}"/>
          </ac:spMkLst>
        </pc:spChg>
        <pc:spChg chg="add del mod">
          <ac:chgData name="Lorenzo Carlassara" userId="36489e92-6fb3-4790-bbd2-8e4d12f69172" providerId="ADAL" clId="{C0BD71A9-9C2B-46C0-BC58-1CDA679A9B0A}" dt="2023-05-05T17:03:09.780" v="1411" actId="478"/>
          <ac:spMkLst>
            <pc:docMk/>
            <pc:sldMk cId="0" sldId="257"/>
            <ac:spMk id="35" creationId="{E08607CD-71B5-4C61-AD6E-262B9656A860}"/>
          </ac:spMkLst>
        </pc:spChg>
        <pc:spChg chg="add del mod">
          <ac:chgData name="Lorenzo Carlassara" userId="36489e92-6fb3-4790-bbd2-8e4d12f69172" providerId="ADAL" clId="{C0BD71A9-9C2B-46C0-BC58-1CDA679A9B0A}" dt="2023-05-05T10:17:16.850" v="508" actId="478"/>
          <ac:spMkLst>
            <pc:docMk/>
            <pc:sldMk cId="0" sldId="257"/>
            <ac:spMk id="36" creationId="{E8512F5E-4D8A-4BBE-B5A7-7CB9AC950283}"/>
          </ac:spMkLst>
        </pc:spChg>
        <pc:spChg chg="add del">
          <ac:chgData name="Lorenzo Carlassara" userId="36489e92-6fb3-4790-bbd2-8e4d12f69172" providerId="ADAL" clId="{C0BD71A9-9C2B-46C0-BC58-1CDA679A9B0A}" dt="2023-05-05T10:17:16.581" v="507" actId="478"/>
          <ac:spMkLst>
            <pc:docMk/>
            <pc:sldMk cId="0" sldId="257"/>
            <ac:spMk id="37" creationId="{EB046EEC-2B2B-4CA1-A56C-1F4D06F25E4A}"/>
          </ac:spMkLst>
        </pc:spChg>
        <pc:spChg chg="add del mod">
          <ac:chgData name="Lorenzo Carlassara" userId="36489e92-6fb3-4790-bbd2-8e4d12f69172" providerId="ADAL" clId="{C0BD71A9-9C2B-46C0-BC58-1CDA679A9B0A}" dt="2023-05-05T17:03:09.780" v="1411" actId="478"/>
          <ac:spMkLst>
            <pc:docMk/>
            <pc:sldMk cId="0" sldId="257"/>
            <ac:spMk id="45" creationId="{F188BF7A-8F48-4A83-8805-09C06CA306B6}"/>
          </ac:spMkLst>
        </pc:spChg>
        <pc:spChg chg="add del mod">
          <ac:chgData name="Lorenzo Carlassara" userId="36489e92-6fb3-4790-bbd2-8e4d12f69172" providerId="ADAL" clId="{C0BD71A9-9C2B-46C0-BC58-1CDA679A9B0A}" dt="2023-05-05T10:42:54.420" v="701" actId="478"/>
          <ac:spMkLst>
            <pc:docMk/>
            <pc:sldMk cId="0" sldId="257"/>
            <ac:spMk id="78" creationId="{2FA5E533-81DE-4E7A-9C8A-B190F186877C}"/>
          </ac:spMkLst>
        </pc:spChg>
        <pc:spChg chg="add del">
          <ac:chgData name="Lorenzo Carlassara" userId="36489e92-6fb3-4790-bbd2-8e4d12f69172" providerId="ADAL" clId="{C0BD71A9-9C2B-46C0-BC58-1CDA679A9B0A}" dt="2023-05-05T10:40:30.507" v="665" actId="478"/>
          <ac:spMkLst>
            <pc:docMk/>
            <pc:sldMk cId="0" sldId="257"/>
            <ac:spMk id="79" creationId="{18DCDDD6-BEE4-4CD6-8739-8FC0F8A8B1B9}"/>
          </ac:spMkLst>
        </pc:spChg>
        <pc:spChg chg="add del mod">
          <ac:chgData name="Lorenzo Carlassara" userId="36489e92-6fb3-4790-bbd2-8e4d12f69172" providerId="ADAL" clId="{C0BD71A9-9C2B-46C0-BC58-1CDA679A9B0A}" dt="2023-05-05T17:03:09.173" v="1409" actId="478"/>
          <ac:spMkLst>
            <pc:docMk/>
            <pc:sldMk cId="0" sldId="257"/>
            <ac:spMk id="80" creationId="{D7A215C3-D8E4-42E9-ACB8-C0DAD10F60E6}"/>
          </ac:spMkLst>
        </pc:spChg>
        <pc:spChg chg="add del mod">
          <ac:chgData name="Lorenzo Carlassara" userId="36489e92-6fb3-4790-bbd2-8e4d12f69172" providerId="ADAL" clId="{C0BD71A9-9C2B-46C0-BC58-1CDA679A9B0A}" dt="2023-05-05T17:03:08.810" v="1408" actId="478"/>
          <ac:spMkLst>
            <pc:docMk/>
            <pc:sldMk cId="0" sldId="257"/>
            <ac:spMk id="86" creationId="{A88BF0C3-6E3D-45D0-938F-238405A90B50}"/>
          </ac:spMkLst>
        </pc:spChg>
        <pc:spChg chg="add del mod">
          <ac:chgData name="Lorenzo Carlassara" userId="36489e92-6fb3-4790-bbd2-8e4d12f69172" providerId="ADAL" clId="{C0BD71A9-9C2B-46C0-BC58-1CDA679A9B0A}" dt="2023-05-05T15:44:54.153" v="789" actId="478"/>
          <ac:spMkLst>
            <pc:docMk/>
            <pc:sldMk cId="0" sldId="257"/>
            <ac:spMk id="102" creationId="{E4F62409-CB41-4885-80BE-6CAF4E30C8C1}"/>
          </ac:spMkLst>
        </pc:spChg>
        <pc:spChg chg="add del mod">
          <ac:chgData name="Lorenzo Carlassara" userId="36489e92-6fb3-4790-bbd2-8e4d12f69172" providerId="ADAL" clId="{C0BD71A9-9C2B-46C0-BC58-1CDA679A9B0A}" dt="2023-05-05T15:48:33.337" v="829" actId="478"/>
          <ac:spMkLst>
            <pc:docMk/>
            <pc:sldMk cId="0" sldId="257"/>
            <ac:spMk id="105" creationId="{5BA0BC7C-E18B-4970-93BA-479E958B4D82}"/>
          </ac:spMkLst>
        </pc:spChg>
        <pc:spChg chg="add del mod">
          <ac:chgData name="Lorenzo Carlassara" userId="36489e92-6fb3-4790-bbd2-8e4d12f69172" providerId="ADAL" clId="{C0BD71A9-9C2B-46C0-BC58-1CDA679A9B0A}" dt="2023-05-05T15:48:33.337" v="829" actId="478"/>
          <ac:spMkLst>
            <pc:docMk/>
            <pc:sldMk cId="0" sldId="257"/>
            <ac:spMk id="106" creationId="{8F388182-CF9F-415C-A4E7-606DB6DF4820}"/>
          </ac:spMkLst>
        </pc:spChg>
        <pc:spChg chg="add del mod">
          <ac:chgData name="Lorenzo Carlassara" userId="36489e92-6fb3-4790-bbd2-8e4d12f69172" providerId="ADAL" clId="{C0BD71A9-9C2B-46C0-BC58-1CDA679A9B0A}" dt="2023-05-05T15:48:33.337" v="829" actId="478"/>
          <ac:spMkLst>
            <pc:docMk/>
            <pc:sldMk cId="0" sldId="257"/>
            <ac:spMk id="107" creationId="{E8BD1050-C862-42A8-9973-817B8995C321}"/>
          </ac:spMkLst>
        </pc:spChg>
        <pc:spChg chg="add del mod">
          <ac:chgData name="Lorenzo Carlassara" userId="36489e92-6fb3-4790-bbd2-8e4d12f69172" providerId="ADAL" clId="{C0BD71A9-9C2B-46C0-BC58-1CDA679A9B0A}" dt="2023-05-05T15:48:33.337" v="829" actId="478"/>
          <ac:spMkLst>
            <pc:docMk/>
            <pc:sldMk cId="0" sldId="257"/>
            <ac:spMk id="108" creationId="{00827860-5B1A-4D4C-8E89-C666BF4038D5}"/>
          </ac:spMkLst>
        </pc:spChg>
        <pc:spChg chg="add del mod">
          <ac:chgData name="Lorenzo Carlassara" userId="36489e92-6fb3-4790-bbd2-8e4d12f69172" providerId="ADAL" clId="{C0BD71A9-9C2B-46C0-BC58-1CDA679A9B0A}" dt="2023-05-05T15:48:33.337" v="829" actId="478"/>
          <ac:spMkLst>
            <pc:docMk/>
            <pc:sldMk cId="0" sldId="257"/>
            <ac:spMk id="109" creationId="{7EC55E69-3DEE-45CF-99AF-465765BA9330}"/>
          </ac:spMkLst>
        </pc:spChg>
        <pc:spChg chg="add del mod">
          <ac:chgData name="Lorenzo Carlassara" userId="36489e92-6fb3-4790-bbd2-8e4d12f69172" providerId="ADAL" clId="{C0BD71A9-9C2B-46C0-BC58-1CDA679A9B0A}" dt="2023-05-05T15:48:33.337" v="829" actId="478"/>
          <ac:spMkLst>
            <pc:docMk/>
            <pc:sldMk cId="0" sldId="257"/>
            <ac:spMk id="110" creationId="{D7D7FE75-8AD2-4F08-85FF-7AD33718C31A}"/>
          </ac:spMkLst>
        </pc:spChg>
        <pc:spChg chg="add del mod">
          <ac:chgData name="Lorenzo Carlassara" userId="36489e92-6fb3-4790-bbd2-8e4d12f69172" providerId="ADAL" clId="{C0BD71A9-9C2B-46C0-BC58-1CDA679A9B0A}" dt="2023-05-05T15:48:33.337" v="829" actId="478"/>
          <ac:spMkLst>
            <pc:docMk/>
            <pc:sldMk cId="0" sldId="257"/>
            <ac:spMk id="111" creationId="{42E9DF0A-3A85-47F3-B83D-6759EBD98A13}"/>
          </ac:spMkLst>
        </pc:spChg>
        <pc:spChg chg="add del mod">
          <ac:chgData name="Lorenzo Carlassara" userId="36489e92-6fb3-4790-bbd2-8e4d12f69172" providerId="ADAL" clId="{C0BD71A9-9C2B-46C0-BC58-1CDA679A9B0A}" dt="2023-05-05T15:48:33.337" v="829" actId="478"/>
          <ac:spMkLst>
            <pc:docMk/>
            <pc:sldMk cId="0" sldId="257"/>
            <ac:spMk id="112" creationId="{17611FB9-E312-4C93-AC77-104D66416CCD}"/>
          </ac:spMkLst>
        </pc:spChg>
        <pc:spChg chg="add del mod">
          <ac:chgData name="Lorenzo Carlassara" userId="36489e92-6fb3-4790-bbd2-8e4d12f69172" providerId="ADAL" clId="{C0BD71A9-9C2B-46C0-BC58-1CDA679A9B0A}" dt="2023-05-05T17:03:10.280" v="1413" actId="478"/>
          <ac:spMkLst>
            <pc:docMk/>
            <pc:sldMk cId="0" sldId="257"/>
            <ac:spMk id="114" creationId="{0A05D335-CF61-40BB-BCE8-1DE3FF55B505}"/>
          </ac:spMkLst>
        </pc:spChg>
        <pc:spChg chg="add mod">
          <ac:chgData name="Lorenzo Carlassara" userId="36489e92-6fb3-4790-bbd2-8e4d12f69172" providerId="ADAL" clId="{C0BD71A9-9C2B-46C0-BC58-1CDA679A9B0A}" dt="2023-05-05T16:19:00.078" v="1082" actId="1076"/>
          <ac:spMkLst>
            <pc:docMk/>
            <pc:sldMk cId="0" sldId="257"/>
            <ac:spMk id="115" creationId="{60F24659-547D-4B82-A6FD-726231B2AB68}"/>
          </ac:spMkLst>
        </pc:spChg>
        <pc:spChg chg="add mod">
          <ac:chgData name="Lorenzo Carlassara" userId="36489e92-6fb3-4790-bbd2-8e4d12f69172" providerId="ADAL" clId="{C0BD71A9-9C2B-46C0-BC58-1CDA679A9B0A}" dt="2023-05-05T16:19:00.078" v="1082" actId="1076"/>
          <ac:spMkLst>
            <pc:docMk/>
            <pc:sldMk cId="0" sldId="257"/>
            <ac:spMk id="116" creationId="{215E002E-23AB-4175-9492-82813E4FDAD9}"/>
          </ac:spMkLst>
        </pc:spChg>
        <pc:spChg chg="add mod">
          <ac:chgData name="Lorenzo Carlassara" userId="36489e92-6fb3-4790-bbd2-8e4d12f69172" providerId="ADAL" clId="{C0BD71A9-9C2B-46C0-BC58-1CDA679A9B0A}" dt="2023-05-05T16:19:00.078" v="1082" actId="1076"/>
          <ac:spMkLst>
            <pc:docMk/>
            <pc:sldMk cId="0" sldId="257"/>
            <ac:spMk id="117" creationId="{7307A874-F66F-4845-9E70-C3CC4229459F}"/>
          </ac:spMkLst>
        </pc:spChg>
        <pc:spChg chg="add del mod">
          <ac:chgData name="Lorenzo Carlassara" userId="36489e92-6fb3-4790-bbd2-8e4d12f69172" providerId="ADAL" clId="{C0BD71A9-9C2B-46C0-BC58-1CDA679A9B0A}" dt="2023-05-05T17:03:09.780" v="1411" actId="478"/>
          <ac:spMkLst>
            <pc:docMk/>
            <pc:sldMk cId="0" sldId="257"/>
            <ac:spMk id="118" creationId="{7006E1F6-F7DD-4350-9E10-BF0AF4E9465F}"/>
          </ac:spMkLst>
        </pc:spChg>
        <pc:spChg chg="add del mod">
          <ac:chgData name="Lorenzo Carlassara" userId="36489e92-6fb3-4790-bbd2-8e4d12f69172" providerId="ADAL" clId="{C0BD71A9-9C2B-46C0-BC58-1CDA679A9B0A}" dt="2023-05-05T17:03:09.780" v="1411" actId="478"/>
          <ac:spMkLst>
            <pc:docMk/>
            <pc:sldMk cId="0" sldId="257"/>
            <ac:spMk id="119" creationId="{26353E9F-46C0-488C-B540-679E0F8804E8}"/>
          </ac:spMkLst>
        </pc:spChg>
        <pc:spChg chg="add del mod">
          <ac:chgData name="Lorenzo Carlassara" userId="36489e92-6fb3-4790-bbd2-8e4d12f69172" providerId="ADAL" clId="{C0BD71A9-9C2B-46C0-BC58-1CDA679A9B0A}" dt="2023-05-05T17:03:09.780" v="1411" actId="478"/>
          <ac:spMkLst>
            <pc:docMk/>
            <pc:sldMk cId="0" sldId="257"/>
            <ac:spMk id="120" creationId="{369442B9-1E8B-4604-8520-D03E0D88FE87}"/>
          </ac:spMkLst>
        </pc:spChg>
        <pc:spChg chg="add del mod">
          <ac:chgData name="Lorenzo Carlassara" userId="36489e92-6fb3-4790-bbd2-8e4d12f69172" providerId="ADAL" clId="{C0BD71A9-9C2B-46C0-BC58-1CDA679A9B0A}" dt="2023-05-05T17:03:10.011" v="1412" actId="478"/>
          <ac:spMkLst>
            <pc:docMk/>
            <pc:sldMk cId="0" sldId="257"/>
            <ac:spMk id="121" creationId="{D1DD79EA-22FE-4921-BE8E-D91358ECE52B}"/>
          </ac:spMkLst>
        </pc:spChg>
        <pc:spChg chg="add del mod">
          <ac:chgData name="Lorenzo Carlassara" userId="36489e92-6fb3-4790-bbd2-8e4d12f69172" providerId="ADAL" clId="{C0BD71A9-9C2B-46C0-BC58-1CDA679A9B0A}" dt="2023-05-05T15:58:32.880" v="964" actId="478"/>
          <ac:spMkLst>
            <pc:docMk/>
            <pc:sldMk cId="0" sldId="257"/>
            <ac:spMk id="122" creationId="{C4408A70-7208-4504-9955-CCD3CE79744F}"/>
          </ac:spMkLst>
        </pc:spChg>
        <pc:spChg chg="add del mod">
          <ac:chgData name="Lorenzo Carlassara" userId="36489e92-6fb3-4790-bbd2-8e4d12f69172" providerId="ADAL" clId="{C0BD71A9-9C2B-46C0-BC58-1CDA679A9B0A}" dt="2023-05-05T17:03:10.743" v="1415" actId="478"/>
          <ac:spMkLst>
            <pc:docMk/>
            <pc:sldMk cId="0" sldId="257"/>
            <ac:spMk id="123" creationId="{BDCB70AF-0603-45F7-B90F-A5311AB9DFF8}"/>
          </ac:spMkLst>
        </pc:spChg>
        <pc:spChg chg="add del mod">
          <ac:chgData name="Lorenzo Carlassara" userId="36489e92-6fb3-4790-bbd2-8e4d12f69172" providerId="ADAL" clId="{C0BD71A9-9C2B-46C0-BC58-1CDA679A9B0A}" dt="2023-05-05T17:03:10.743" v="1415" actId="478"/>
          <ac:spMkLst>
            <pc:docMk/>
            <pc:sldMk cId="0" sldId="257"/>
            <ac:spMk id="124" creationId="{85DA2878-3362-42C9-B086-EE99520E63E9}"/>
          </ac:spMkLst>
        </pc:spChg>
        <pc:spChg chg="add del">
          <ac:chgData name="Lorenzo Carlassara" userId="36489e92-6fb3-4790-bbd2-8e4d12f69172" providerId="ADAL" clId="{C0BD71A9-9C2B-46C0-BC58-1CDA679A9B0A}" dt="2023-05-05T16:00:53.700" v="981" actId="478"/>
          <ac:spMkLst>
            <pc:docMk/>
            <pc:sldMk cId="0" sldId="257"/>
            <ac:spMk id="125" creationId="{C8092257-20C4-4120-A29B-AC42743F26B1}"/>
          </ac:spMkLst>
        </pc:spChg>
        <pc:spChg chg="add del">
          <ac:chgData name="Lorenzo Carlassara" userId="36489e92-6fb3-4790-bbd2-8e4d12f69172" providerId="ADAL" clId="{C0BD71A9-9C2B-46C0-BC58-1CDA679A9B0A}" dt="2023-05-05T16:01:15.023" v="985" actId="478"/>
          <ac:spMkLst>
            <pc:docMk/>
            <pc:sldMk cId="0" sldId="257"/>
            <ac:spMk id="126" creationId="{1CEE4153-716C-4D34-B782-A70F774B3841}"/>
          </ac:spMkLst>
        </pc:spChg>
        <pc:spChg chg="add del">
          <ac:chgData name="Lorenzo Carlassara" userId="36489e92-6fb3-4790-bbd2-8e4d12f69172" providerId="ADAL" clId="{C0BD71A9-9C2B-46C0-BC58-1CDA679A9B0A}" dt="2023-05-05T16:01:14.635" v="984" actId="478"/>
          <ac:spMkLst>
            <pc:docMk/>
            <pc:sldMk cId="0" sldId="257"/>
            <ac:spMk id="127" creationId="{1EDB9095-812A-4A6E-8464-825449DE86C7}"/>
          </ac:spMkLst>
        </pc:spChg>
        <pc:spChg chg="add del mod">
          <ac:chgData name="Lorenzo Carlassara" userId="36489e92-6fb3-4790-bbd2-8e4d12f69172" providerId="ADAL" clId="{C0BD71A9-9C2B-46C0-BC58-1CDA679A9B0A}" dt="2023-05-05T17:03:09.780" v="1411" actId="478"/>
          <ac:spMkLst>
            <pc:docMk/>
            <pc:sldMk cId="0" sldId="257"/>
            <ac:spMk id="128" creationId="{B0DD5EC7-E611-402E-949E-53B0EFBB5785}"/>
          </ac:spMkLst>
        </pc:spChg>
        <pc:spChg chg="add del mod">
          <ac:chgData name="Lorenzo Carlassara" userId="36489e92-6fb3-4790-bbd2-8e4d12f69172" providerId="ADAL" clId="{C0BD71A9-9C2B-46C0-BC58-1CDA679A9B0A}" dt="2023-05-05T17:03:09.780" v="1411" actId="478"/>
          <ac:spMkLst>
            <pc:docMk/>
            <pc:sldMk cId="0" sldId="257"/>
            <ac:spMk id="129" creationId="{F8001460-985A-40CC-B933-DB5225D0172D}"/>
          </ac:spMkLst>
        </pc:spChg>
        <pc:spChg chg="add del mod">
          <ac:chgData name="Lorenzo Carlassara" userId="36489e92-6fb3-4790-bbd2-8e4d12f69172" providerId="ADAL" clId="{C0BD71A9-9C2B-46C0-BC58-1CDA679A9B0A}" dt="2023-05-05T17:03:08.810" v="1408" actId="478"/>
          <ac:spMkLst>
            <pc:docMk/>
            <pc:sldMk cId="0" sldId="257"/>
            <ac:spMk id="130" creationId="{2F4737A0-C5F4-4FB9-9246-7450CA098EDB}"/>
          </ac:spMkLst>
        </pc:spChg>
        <pc:spChg chg="add del mod">
          <ac:chgData name="Lorenzo Carlassara" userId="36489e92-6fb3-4790-bbd2-8e4d12f69172" providerId="ADAL" clId="{C0BD71A9-9C2B-46C0-BC58-1CDA679A9B0A}" dt="2023-05-05T16:24:52.340" v="1164" actId="478"/>
          <ac:spMkLst>
            <pc:docMk/>
            <pc:sldMk cId="0" sldId="257"/>
            <ac:spMk id="131" creationId="{DB3B7373-E608-4C8F-A622-0D62025DDA4B}"/>
          </ac:spMkLst>
        </pc:spChg>
        <pc:spChg chg="add del mod">
          <ac:chgData name="Lorenzo Carlassara" userId="36489e92-6fb3-4790-bbd2-8e4d12f69172" providerId="ADAL" clId="{C0BD71A9-9C2B-46C0-BC58-1CDA679A9B0A}" dt="2023-05-05T16:50:54.944" v="1323" actId="478"/>
          <ac:spMkLst>
            <pc:docMk/>
            <pc:sldMk cId="0" sldId="257"/>
            <ac:spMk id="132" creationId="{E2F0109C-9C65-4C59-9CDB-402FBAB30427}"/>
          </ac:spMkLst>
        </pc:spChg>
        <pc:spChg chg="add del mod">
          <ac:chgData name="Lorenzo Carlassara" userId="36489e92-6fb3-4790-bbd2-8e4d12f69172" providerId="ADAL" clId="{C0BD71A9-9C2B-46C0-BC58-1CDA679A9B0A}" dt="2023-05-05T17:03:08.810" v="1408" actId="478"/>
          <ac:spMkLst>
            <pc:docMk/>
            <pc:sldMk cId="0" sldId="257"/>
            <ac:spMk id="133" creationId="{2C2E93BE-1CA2-4F6E-A645-4D64CFEF19C0}"/>
          </ac:spMkLst>
        </pc:spChg>
        <pc:spChg chg="add del mod">
          <ac:chgData name="Lorenzo Carlassara" userId="36489e92-6fb3-4790-bbd2-8e4d12f69172" providerId="ADAL" clId="{C0BD71A9-9C2B-46C0-BC58-1CDA679A9B0A}" dt="2023-05-05T16:25:15.610" v="1170" actId="478"/>
          <ac:spMkLst>
            <pc:docMk/>
            <pc:sldMk cId="0" sldId="257"/>
            <ac:spMk id="134" creationId="{5D5395DD-AA31-4C48-BB56-0C429C8D4F53}"/>
          </ac:spMkLst>
        </pc:spChg>
        <pc:spChg chg="add del mod">
          <ac:chgData name="Lorenzo Carlassara" userId="36489e92-6fb3-4790-bbd2-8e4d12f69172" providerId="ADAL" clId="{C0BD71A9-9C2B-46C0-BC58-1CDA679A9B0A}" dt="2023-05-05T16:50:54.944" v="1323" actId="478"/>
          <ac:spMkLst>
            <pc:docMk/>
            <pc:sldMk cId="0" sldId="257"/>
            <ac:spMk id="135" creationId="{E8DEC800-994E-425F-80EF-A0EA2AFE6716}"/>
          </ac:spMkLst>
        </pc:spChg>
        <pc:spChg chg="add del mod">
          <ac:chgData name="Lorenzo Carlassara" userId="36489e92-6fb3-4790-bbd2-8e4d12f69172" providerId="ADAL" clId="{C0BD71A9-9C2B-46C0-BC58-1CDA679A9B0A}" dt="2023-05-05T16:10:48.637" v="1029" actId="478"/>
          <ac:spMkLst>
            <pc:docMk/>
            <pc:sldMk cId="0" sldId="257"/>
            <ac:spMk id="136" creationId="{B85624F0-3E80-44AD-8559-70E35BD230C9}"/>
          </ac:spMkLst>
        </pc:spChg>
        <pc:spChg chg="add mod">
          <ac:chgData name="Lorenzo Carlassara" userId="36489e92-6fb3-4790-bbd2-8e4d12f69172" providerId="ADAL" clId="{C0BD71A9-9C2B-46C0-BC58-1CDA679A9B0A}" dt="2023-05-05T16:11:11.972" v="1031" actId="478"/>
          <ac:spMkLst>
            <pc:docMk/>
            <pc:sldMk cId="0" sldId="257"/>
            <ac:spMk id="137" creationId="{D37AF0A9-0DE5-4DCE-99DF-845CC7E12628}"/>
          </ac:spMkLst>
        </pc:spChg>
        <pc:spChg chg="add mod">
          <ac:chgData name="Lorenzo Carlassara" userId="36489e92-6fb3-4790-bbd2-8e4d12f69172" providerId="ADAL" clId="{C0BD71A9-9C2B-46C0-BC58-1CDA679A9B0A}" dt="2023-05-05T16:11:11.972" v="1031" actId="478"/>
          <ac:spMkLst>
            <pc:docMk/>
            <pc:sldMk cId="0" sldId="257"/>
            <ac:spMk id="138" creationId="{77B499B7-2D0D-4A2E-AD74-341487D8356F}"/>
          </ac:spMkLst>
        </pc:spChg>
        <pc:spChg chg="add mod">
          <ac:chgData name="Lorenzo Carlassara" userId="36489e92-6fb3-4790-bbd2-8e4d12f69172" providerId="ADAL" clId="{C0BD71A9-9C2B-46C0-BC58-1CDA679A9B0A}" dt="2023-05-05T16:16:08.711" v="1055" actId="478"/>
          <ac:spMkLst>
            <pc:docMk/>
            <pc:sldMk cId="0" sldId="257"/>
            <ac:spMk id="142" creationId="{21BCCE25-0382-4AD6-8A99-4B158D870FFA}"/>
          </ac:spMkLst>
        </pc:spChg>
        <pc:spChg chg="add mod">
          <ac:chgData name="Lorenzo Carlassara" userId="36489e92-6fb3-4790-bbd2-8e4d12f69172" providerId="ADAL" clId="{C0BD71A9-9C2B-46C0-BC58-1CDA679A9B0A}" dt="2023-05-05T16:16:08.711" v="1055" actId="478"/>
          <ac:spMkLst>
            <pc:docMk/>
            <pc:sldMk cId="0" sldId="257"/>
            <ac:spMk id="143" creationId="{B53E07CC-C417-4E94-92B1-7B23A6AE68F4}"/>
          </ac:spMkLst>
        </pc:spChg>
        <pc:spChg chg="add mod">
          <ac:chgData name="Lorenzo Carlassara" userId="36489e92-6fb3-4790-bbd2-8e4d12f69172" providerId="ADAL" clId="{C0BD71A9-9C2B-46C0-BC58-1CDA679A9B0A}" dt="2023-05-05T16:16:08.711" v="1055" actId="478"/>
          <ac:spMkLst>
            <pc:docMk/>
            <pc:sldMk cId="0" sldId="257"/>
            <ac:spMk id="144" creationId="{E144CA17-CFB1-4085-8188-59E0C88F8DF9}"/>
          </ac:spMkLst>
        </pc:spChg>
        <pc:spChg chg="add del mod">
          <ac:chgData name="Lorenzo Carlassara" userId="36489e92-6fb3-4790-bbd2-8e4d12f69172" providerId="ADAL" clId="{C0BD71A9-9C2B-46C0-BC58-1CDA679A9B0A}" dt="2023-05-05T17:03:09.173" v="1409" actId="478"/>
          <ac:spMkLst>
            <pc:docMk/>
            <pc:sldMk cId="0" sldId="257"/>
            <ac:spMk id="147" creationId="{547942F6-7919-47F5-A4C4-30E8A88555D8}"/>
          </ac:spMkLst>
        </pc:spChg>
        <pc:spChg chg="add del mod">
          <ac:chgData name="Lorenzo Carlassara" userId="36489e92-6fb3-4790-bbd2-8e4d12f69172" providerId="ADAL" clId="{C0BD71A9-9C2B-46C0-BC58-1CDA679A9B0A}" dt="2023-05-05T17:03:09.173" v="1409" actId="478"/>
          <ac:spMkLst>
            <pc:docMk/>
            <pc:sldMk cId="0" sldId="257"/>
            <ac:spMk id="148" creationId="{FE16B2EA-6444-4662-AE94-62D9742646F9}"/>
          </ac:spMkLst>
        </pc:spChg>
        <pc:spChg chg="add del mod">
          <ac:chgData name="Lorenzo Carlassara" userId="36489e92-6fb3-4790-bbd2-8e4d12f69172" providerId="ADAL" clId="{C0BD71A9-9C2B-46C0-BC58-1CDA679A9B0A}" dt="2023-05-05T17:03:09.780" v="1411" actId="478"/>
          <ac:spMkLst>
            <pc:docMk/>
            <pc:sldMk cId="0" sldId="257"/>
            <ac:spMk id="149" creationId="{0E3744DF-F260-4CA8-8262-C346A3358DF2}"/>
          </ac:spMkLst>
        </pc:spChg>
        <pc:spChg chg="add del mod">
          <ac:chgData name="Lorenzo Carlassara" userId="36489e92-6fb3-4790-bbd2-8e4d12f69172" providerId="ADAL" clId="{C0BD71A9-9C2B-46C0-BC58-1CDA679A9B0A}" dt="2023-05-05T17:03:11.731" v="1418" actId="478"/>
          <ac:spMkLst>
            <pc:docMk/>
            <pc:sldMk cId="0" sldId="257"/>
            <ac:spMk id="158" creationId="{E6EBC52B-256C-49C1-91D2-604A1F04CE2C}"/>
          </ac:spMkLst>
        </pc:spChg>
        <pc:spChg chg="add del mod">
          <ac:chgData name="Lorenzo Carlassara" userId="36489e92-6fb3-4790-bbd2-8e4d12f69172" providerId="ADAL" clId="{C0BD71A9-9C2B-46C0-BC58-1CDA679A9B0A}" dt="2023-05-05T17:03:10.496" v="1414" actId="478"/>
          <ac:spMkLst>
            <pc:docMk/>
            <pc:sldMk cId="0" sldId="257"/>
            <ac:spMk id="159" creationId="{F0A31A6E-FFE2-4849-BE9A-960E59567E50}"/>
          </ac:spMkLst>
        </pc:spChg>
        <pc:spChg chg="add del">
          <ac:chgData name="Lorenzo Carlassara" userId="36489e92-6fb3-4790-bbd2-8e4d12f69172" providerId="ADAL" clId="{C0BD71A9-9C2B-46C0-BC58-1CDA679A9B0A}" dt="2023-05-05T16:47:04.062" v="1261" actId="478"/>
          <ac:spMkLst>
            <pc:docMk/>
            <pc:sldMk cId="0" sldId="257"/>
            <ac:spMk id="160" creationId="{4E2CFCA3-ED28-4821-AB7E-C7F0CF6C7FCA}"/>
          </ac:spMkLst>
        </pc:spChg>
        <pc:spChg chg="add del mod">
          <ac:chgData name="Lorenzo Carlassara" userId="36489e92-6fb3-4790-bbd2-8e4d12f69172" providerId="ADAL" clId="{C0BD71A9-9C2B-46C0-BC58-1CDA679A9B0A}" dt="2023-05-05T17:03:11.330" v="1417" actId="20577"/>
          <ac:spMkLst>
            <pc:docMk/>
            <pc:sldMk cId="0" sldId="257"/>
            <ac:spMk id="161" creationId="{2C592157-0FD5-41A4-8DFD-A08ACFD6312B}"/>
          </ac:spMkLst>
        </pc:spChg>
        <pc:spChg chg="add del mod">
          <ac:chgData name="Lorenzo Carlassara" userId="36489e92-6fb3-4790-bbd2-8e4d12f69172" providerId="ADAL" clId="{C0BD71A9-9C2B-46C0-BC58-1CDA679A9B0A}" dt="2023-05-05T17:03:10.743" v="1415" actId="478"/>
          <ac:spMkLst>
            <pc:docMk/>
            <pc:sldMk cId="0" sldId="257"/>
            <ac:spMk id="162" creationId="{1B01B25A-CF53-4FCC-AE6D-3A718977DCC4}"/>
          </ac:spMkLst>
        </pc:spChg>
        <pc:spChg chg="add del mod">
          <ac:chgData name="Lorenzo Carlassara" userId="36489e92-6fb3-4790-bbd2-8e4d12f69172" providerId="ADAL" clId="{C0BD71A9-9C2B-46C0-BC58-1CDA679A9B0A}" dt="2023-05-05T17:03:09.780" v="1411" actId="478"/>
          <ac:spMkLst>
            <pc:docMk/>
            <pc:sldMk cId="0" sldId="257"/>
            <ac:spMk id="166" creationId="{A66B3487-E844-4ECA-A24D-855C1E42E125}"/>
          </ac:spMkLst>
        </pc:spChg>
        <pc:spChg chg="add del mod">
          <ac:chgData name="Lorenzo Carlassara" userId="36489e92-6fb3-4790-bbd2-8e4d12f69172" providerId="ADAL" clId="{C0BD71A9-9C2B-46C0-BC58-1CDA679A9B0A}" dt="2023-05-05T17:03:09.780" v="1411" actId="478"/>
          <ac:spMkLst>
            <pc:docMk/>
            <pc:sldMk cId="0" sldId="257"/>
            <ac:spMk id="168" creationId="{AF9AD41E-078B-4253-97AD-842FDA11D1FC}"/>
          </ac:spMkLst>
        </pc:spChg>
        <pc:cxnChg chg="add del mod">
          <ac:chgData name="Lorenzo Carlassara" userId="36489e92-6fb3-4790-bbd2-8e4d12f69172" providerId="ADAL" clId="{C0BD71A9-9C2B-46C0-BC58-1CDA679A9B0A}" dt="2023-05-05T17:03:10.743" v="1415" actId="478"/>
          <ac:cxnSpMkLst>
            <pc:docMk/>
            <pc:sldMk cId="0" sldId="257"/>
            <ac:cxnSpMk id="22" creationId="{BEFC5C95-4C6D-438B-B247-C09297A34BBA}"/>
          </ac:cxnSpMkLst>
        </pc:cxnChg>
        <pc:cxnChg chg="add del mod">
          <ac:chgData name="Lorenzo Carlassara" userId="36489e92-6fb3-4790-bbd2-8e4d12f69172" providerId="ADAL" clId="{C0BD71A9-9C2B-46C0-BC58-1CDA679A9B0A}" dt="2023-05-05T10:22:28.396" v="543" actId="478"/>
          <ac:cxnSpMkLst>
            <pc:docMk/>
            <pc:sldMk cId="0" sldId="257"/>
            <ac:cxnSpMk id="39" creationId="{82BADE78-BB20-4025-B52E-06033FB93ECF}"/>
          </ac:cxnSpMkLst>
        </pc:cxnChg>
        <pc:cxnChg chg="add del mod">
          <ac:chgData name="Lorenzo Carlassara" userId="36489e92-6fb3-4790-bbd2-8e4d12f69172" providerId="ADAL" clId="{C0BD71A9-9C2B-46C0-BC58-1CDA679A9B0A}" dt="2023-05-05T16:13:39.955" v="1043" actId="478"/>
          <ac:cxnSpMkLst>
            <pc:docMk/>
            <pc:sldMk cId="0" sldId="257"/>
            <ac:cxnSpMk id="41" creationId="{3AD376EC-60C3-4569-96CD-72891188E40B}"/>
          </ac:cxnSpMkLst>
        </pc:cxnChg>
        <pc:cxnChg chg="add del mod">
          <ac:chgData name="Lorenzo Carlassara" userId="36489e92-6fb3-4790-bbd2-8e4d12f69172" providerId="ADAL" clId="{C0BD71A9-9C2B-46C0-BC58-1CDA679A9B0A}" dt="2023-05-05T10:35:46.486" v="637" actId="478"/>
          <ac:cxnSpMkLst>
            <pc:docMk/>
            <pc:sldMk cId="0" sldId="257"/>
            <ac:cxnSpMk id="47" creationId="{0A80844A-1867-4766-B076-6C8766C94D00}"/>
          </ac:cxnSpMkLst>
        </pc:cxnChg>
        <pc:cxnChg chg="add del mod">
          <ac:chgData name="Lorenzo Carlassara" userId="36489e92-6fb3-4790-bbd2-8e4d12f69172" providerId="ADAL" clId="{C0BD71A9-9C2B-46C0-BC58-1CDA679A9B0A}" dt="2023-05-05T15:51:15.651" v="886" actId="478"/>
          <ac:cxnSpMkLst>
            <pc:docMk/>
            <pc:sldMk cId="0" sldId="257"/>
            <ac:cxnSpMk id="51" creationId="{6DD7FE04-B8D5-4AC6-A4A0-F20AE8CAD7E6}"/>
          </ac:cxnSpMkLst>
        </pc:cxnChg>
        <pc:cxnChg chg="add del mod">
          <ac:chgData name="Lorenzo Carlassara" userId="36489e92-6fb3-4790-bbd2-8e4d12f69172" providerId="ADAL" clId="{C0BD71A9-9C2B-46C0-BC58-1CDA679A9B0A}" dt="2023-05-05T15:51:17.602" v="887" actId="478"/>
          <ac:cxnSpMkLst>
            <pc:docMk/>
            <pc:sldMk cId="0" sldId="257"/>
            <ac:cxnSpMk id="57" creationId="{D9F06A56-703F-4528-B301-04761A31F3A9}"/>
          </ac:cxnSpMkLst>
        </pc:cxnChg>
        <pc:cxnChg chg="add del mod">
          <ac:chgData name="Lorenzo Carlassara" userId="36489e92-6fb3-4790-bbd2-8e4d12f69172" providerId="ADAL" clId="{C0BD71A9-9C2B-46C0-BC58-1CDA679A9B0A}" dt="2023-05-05T15:51:13.444" v="885" actId="478"/>
          <ac:cxnSpMkLst>
            <pc:docMk/>
            <pc:sldMk cId="0" sldId="257"/>
            <ac:cxnSpMk id="67" creationId="{93562692-F5A3-467A-95FA-5E94EBB64450}"/>
          </ac:cxnSpMkLst>
        </pc:cxnChg>
        <pc:cxnChg chg="add del mod">
          <ac:chgData name="Lorenzo Carlassara" userId="36489e92-6fb3-4790-bbd2-8e4d12f69172" providerId="ADAL" clId="{C0BD71A9-9C2B-46C0-BC58-1CDA679A9B0A}" dt="2023-05-05T15:45:05.266" v="806" actId="478"/>
          <ac:cxnSpMkLst>
            <pc:docMk/>
            <pc:sldMk cId="0" sldId="257"/>
            <ac:cxnSpMk id="87" creationId="{E04237FE-F7F4-43C0-AD49-51688FB7190F}"/>
          </ac:cxnSpMkLst>
        </pc:cxnChg>
        <pc:cxnChg chg="add del mod">
          <ac:chgData name="Lorenzo Carlassara" userId="36489e92-6fb3-4790-bbd2-8e4d12f69172" providerId="ADAL" clId="{C0BD71A9-9C2B-46C0-BC58-1CDA679A9B0A}" dt="2023-05-05T15:44:57.865" v="801" actId="478"/>
          <ac:cxnSpMkLst>
            <pc:docMk/>
            <pc:sldMk cId="0" sldId="257"/>
            <ac:cxnSpMk id="95" creationId="{30C97DAC-5DFF-411B-A072-3F611AC0EBE4}"/>
          </ac:cxnSpMkLst>
        </pc:cxnChg>
        <pc:cxnChg chg="add del mod">
          <ac:chgData name="Lorenzo Carlassara" userId="36489e92-6fb3-4790-bbd2-8e4d12f69172" providerId="ADAL" clId="{C0BD71A9-9C2B-46C0-BC58-1CDA679A9B0A}" dt="2023-05-05T15:44:45.114" v="787" actId="478"/>
          <ac:cxnSpMkLst>
            <pc:docMk/>
            <pc:sldMk cId="0" sldId="257"/>
            <ac:cxnSpMk id="104" creationId="{D0438FB9-CEE3-41D7-B8F8-11A0916B6F36}"/>
          </ac:cxnSpMkLst>
        </pc:cxnChg>
        <pc:cxnChg chg="add del mod">
          <ac:chgData name="Lorenzo Carlassara" userId="36489e92-6fb3-4790-bbd2-8e4d12f69172" providerId="ADAL" clId="{C0BD71A9-9C2B-46C0-BC58-1CDA679A9B0A}" dt="2023-05-05T17:03:09.780" v="1411" actId="478"/>
          <ac:cxnSpMkLst>
            <pc:docMk/>
            <pc:sldMk cId="0" sldId="257"/>
            <ac:cxnSpMk id="141" creationId="{5762EE21-6854-47FD-B76C-CBAC205B524A}"/>
          </ac:cxnSpMkLst>
        </pc:cxnChg>
        <pc:cxnChg chg="add del mod">
          <ac:chgData name="Lorenzo Carlassara" userId="36489e92-6fb3-4790-bbd2-8e4d12f69172" providerId="ADAL" clId="{C0BD71A9-9C2B-46C0-BC58-1CDA679A9B0A}" dt="2023-05-05T17:03:09.780" v="1411" actId="478"/>
          <ac:cxnSpMkLst>
            <pc:docMk/>
            <pc:sldMk cId="0" sldId="257"/>
            <ac:cxnSpMk id="150" creationId="{EF9B9975-4099-4E3A-B9EE-C2283E0C9427}"/>
          </ac:cxnSpMkLst>
        </pc:cxnChg>
        <pc:cxnChg chg="add del mod">
          <ac:chgData name="Lorenzo Carlassara" userId="36489e92-6fb3-4790-bbd2-8e4d12f69172" providerId="ADAL" clId="{C0BD71A9-9C2B-46C0-BC58-1CDA679A9B0A}" dt="2023-05-05T17:03:09.173" v="1409" actId="478"/>
          <ac:cxnSpMkLst>
            <pc:docMk/>
            <pc:sldMk cId="0" sldId="257"/>
            <ac:cxnSpMk id="151" creationId="{A6B8D02E-5400-4670-B08B-C7B493195964}"/>
          </ac:cxnSpMkLst>
        </pc:cxnChg>
        <pc:cxnChg chg="add del mod">
          <ac:chgData name="Lorenzo Carlassara" userId="36489e92-6fb3-4790-bbd2-8e4d12f69172" providerId="ADAL" clId="{C0BD71A9-9C2B-46C0-BC58-1CDA679A9B0A}" dt="2023-05-05T17:03:09.173" v="1409" actId="478"/>
          <ac:cxnSpMkLst>
            <pc:docMk/>
            <pc:sldMk cId="0" sldId="257"/>
            <ac:cxnSpMk id="154" creationId="{67141AAA-A955-4457-802E-002F0BD7B24D}"/>
          </ac:cxnSpMkLst>
        </pc:cxnChg>
        <pc:cxnChg chg="add mod">
          <ac:chgData name="Lorenzo Carlassara" userId="36489e92-6fb3-4790-bbd2-8e4d12f69172" providerId="ADAL" clId="{C0BD71A9-9C2B-46C0-BC58-1CDA679A9B0A}" dt="2023-05-05T16:49:10.472" v="1310" actId="14100"/>
          <ac:cxnSpMkLst>
            <pc:docMk/>
            <pc:sldMk cId="0" sldId="257"/>
            <ac:cxnSpMk id="157" creationId="{B01303CB-1871-404C-913F-B729BC123368}"/>
          </ac:cxnSpMkLst>
        </pc:cxnChg>
        <pc:cxnChg chg="add del mod">
          <ac:chgData name="Lorenzo Carlassara" userId="36489e92-6fb3-4790-bbd2-8e4d12f69172" providerId="ADAL" clId="{C0BD71A9-9C2B-46C0-BC58-1CDA679A9B0A}" dt="2023-05-05T17:03:08.810" v="1408" actId="478"/>
          <ac:cxnSpMkLst>
            <pc:docMk/>
            <pc:sldMk cId="0" sldId="257"/>
            <ac:cxnSpMk id="164" creationId="{18AE0F0B-6B1C-4AF3-8792-AF8F525FD778}"/>
          </ac:cxnSpMkLst>
        </pc:cxnChg>
      </pc:sldChg>
      <pc:sldChg chg="addSp delSp del">
        <pc:chgData name="Lorenzo Carlassara" userId="36489e92-6fb3-4790-bbd2-8e4d12f69172" providerId="ADAL" clId="{C0BD71A9-9C2B-46C0-BC58-1CDA679A9B0A}" dt="2023-05-06T14:04:12.168" v="1596" actId="2696"/>
        <pc:sldMkLst>
          <pc:docMk/>
          <pc:sldMk cId="0" sldId="258"/>
        </pc:sldMkLst>
        <pc:picChg chg="add del">
          <ac:chgData name="Lorenzo Carlassara" userId="36489e92-6fb3-4790-bbd2-8e4d12f69172" providerId="ADAL" clId="{C0BD71A9-9C2B-46C0-BC58-1CDA679A9B0A}" dt="2023-05-01T21:38:32.182" v="6" actId="2696"/>
          <ac:picMkLst>
            <pc:docMk/>
            <pc:sldMk cId="0" sldId="258"/>
            <ac:picMk id="2" creationId="{FDAAEFA1-A9CE-413F-8928-8E1EA30422B0}"/>
          </ac:picMkLst>
        </pc:picChg>
      </pc:sldChg>
      <pc:sldChg chg="modSp">
        <pc:chgData name="Lorenzo Carlassara" userId="36489e92-6fb3-4790-bbd2-8e4d12f69172" providerId="ADAL" clId="{C0BD71A9-9C2B-46C0-BC58-1CDA679A9B0A}" dt="2023-05-06T14:08:58.321" v="1610" actId="2711"/>
        <pc:sldMkLst>
          <pc:docMk/>
          <pc:sldMk cId="0" sldId="269"/>
        </pc:sldMkLst>
        <pc:spChg chg="mod">
          <ac:chgData name="Lorenzo Carlassara" userId="36489e92-6fb3-4790-bbd2-8e4d12f69172" providerId="ADAL" clId="{C0BD71A9-9C2B-46C0-BC58-1CDA679A9B0A}" dt="2023-05-06T14:08:58.321" v="1610" actId="2711"/>
          <ac:spMkLst>
            <pc:docMk/>
            <pc:sldMk cId="0" sldId="269"/>
            <ac:spMk id="5" creationId="{00000000-0000-0000-0000-000000000000}"/>
          </ac:spMkLst>
        </pc:spChg>
        <pc:spChg chg="mod">
          <ac:chgData name="Lorenzo Carlassara" userId="36489e92-6fb3-4790-bbd2-8e4d12f69172" providerId="ADAL" clId="{C0BD71A9-9C2B-46C0-BC58-1CDA679A9B0A}" dt="2023-05-05T07:56:22.491" v="151" actId="1076"/>
          <ac:spMkLst>
            <pc:docMk/>
            <pc:sldMk cId="0" sldId="269"/>
            <ac:spMk id="6" creationId="{00000000-0000-0000-0000-000000000000}"/>
          </ac:spMkLst>
        </pc:spChg>
      </pc:sldChg>
      <pc:sldChg chg="add del">
        <pc:chgData name="Lorenzo Carlassara" userId="36489e92-6fb3-4790-bbd2-8e4d12f69172" providerId="ADAL" clId="{C0BD71A9-9C2B-46C0-BC58-1CDA679A9B0A}" dt="2023-05-01T21:38:49.692" v="11" actId="2696"/>
        <pc:sldMkLst>
          <pc:docMk/>
          <pc:sldMk cId="678813200" sldId="270"/>
        </pc:sldMkLst>
      </pc:sldChg>
      <pc:sldChg chg="add del">
        <pc:chgData name="Lorenzo Carlassara" userId="36489e92-6fb3-4790-bbd2-8e4d12f69172" providerId="ADAL" clId="{C0BD71A9-9C2B-46C0-BC58-1CDA679A9B0A}" dt="2023-05-01T21:38:49.707" v="13" actId="2696"/>
        <pc:sldMkLst>
          <pc:docMk/>
          <pc:sldMk cId="261480838" sldId="271"/>
        </pc:sldMkLst>
      </pc:sldChg>
      <pc:sldChg chg="add del">
        <pc:chgData name="Lorenzo Carlassara" userId="36489e92-6fb3-4790-bbd2-8e4d12f69172" providerId="ADAL" clId="{C0BD71A9-9C2B-46C0-BC58-1CDA679A9B0A}" dt="2023-05-01T21:38:49.707" v="12" actId="2696"/>
        <pc:sldMkLst>
          <pc:docMk/>
          <pc:sldMk cId="1130522528" sldId="272"/>
        </pc:sldMkLst>
      </pc:sldChg>
      <pc:sldChg chg="add del">
        <pc:chgData name="Lorenzo Carlassara" userId="36489e92-6fb3-4790-bbd2-8e4d12f69172" providerId="ADAL" clId="{C0BD71A9-9C2B-46C0-BC58-1CDA679A9B0A}" dt="2023-05-06T13:42:30.492" v="1455" actId="2696"/>
        <pc:sldMkLst>
          <pc:docMk/>
          <pc:sldMk cId="2835679962" sldId="273"/>
        </pc:sldMkLst>
      </pc:sldChg>
      <pc:sldChg chg="add del">
        <pc:chgData name="Lorenzo Carlassara" userId="36489e92-6fb3-4790-bbd2-8e4d12f69172" providerId="ADAL" clId="{C0BD71A9-9C2B-46C0-BC58-1CDA679A9B0A}" dt="2023-05-01T21:38:49.692" v="10" actId="2696"/>
        <pc:sldMkLst>
          <pc:docMk/>
          <pc:sldMk cId="326158325" sldId="274"/>
        </pc:sldMkLst>
      </pc:sldChg>
      <pc:sldChg chg="add del ord">
        <pc:chgData name="Lorenzo Carlassara" userId="36489e92-6fb3-4790-bbd2-8e4d12f69172" providerId="ADAL" clId="{C0BD71A9-9C2B-46C0-BC58-1CDA679A9B0A}" dt="2023-05-06T14:25:43.278" v="1718" actId="2696"/>
        <pc:sldMkLst>
          <pc:docMk/>
          <pc:sldMk cId="3676944916" sldId="275"/>
        </pc:sldMkLst>
      </pc:sldChg>
      <pc:sldChg chg="add del">
        <pc:chgData name="Lorenzo Carlassara" userId="36489e92-6fb3-4790-bbd2-8e4d12f69172" providerId="ADAL" clId="{C0BD71A9-9C2B-46C0-BC58-1CDA679A9B0A}" dt="2023-05-06T14:04:15.713" v="1598" actId="2696"/>
        <pc:sldMkLst>
          <pc:docMk/>
          <pc:sldMk cId="2487133012" sldId="276"/>
        </pc:sldMkLst>
      </pc:sldChg>
      <pc:sldChg chg="add del">
        <pc:chgData name="Lorenzo Carlassara" userId="36489e92-6fb3-4790-bbd2-8e4d12f69172" providerId="ADAL" clId="{C0BD71A9-9C2B-46C0-BC58-1CDA679A9B0A}" dt="2023-05-06T14:04:15.708" v="1597" actId="2696"/>
        <pc:sldMkLst>
          <pc:docMk/>
          <pc:sldMk cId="3062304988" sldId="277"/>
        </pc:sldMkLst>
      </pc:sldChg>
      <pc:sldChg chg="add del">
        <pc:chgData name="Lorenzo Carlassara" userId="36489e92-6fb3-4790-bbd2-8e4d12f69172" providerId="ADAL" clId="{C0BD71A9-9C2B-46C0-BC58-1CDA679A9B0A}" dt="2023-05-06T14:25:44.710" v="1720" actId="2696"/>
        <pc:sldMkLst>
          <pc:docMk/>
          <pc:sldMk cId="1757438616" sldId="278"/>
        </pc:sldMkLst>
      </pc:sldChg>
      <pc:sldChg chg="add del">
        <pc:chgData name="Lorenzo Carlassara" userId="36489e92-6fb3-4790-bbd2-8e4d12f69172" providerId="ADAL" clId="{C0BD71A9-9C2B-46C0-BC58-1CDA679A9B0A}" dt="2023-05-01T21:39:35.538" v="17" actId="2696"/>
        <pc:sldMkLst>
          <pc:docMk/>
          <pc:sldMk cId="3478896929" sldId="279"/>
        </pc:sldMkLst>
      </pc:sldChg>
      <pc:sldChg chg="add del">
        <pc:chgData name="Lorenzo Carlassara" userId="36489e92-6fb3-4790-bbd2-8e4d12f69172" providerId="ADAL" clId="{C0BD71A9-9C2B-46C0-BC58-1CDA679A9B0A}" dt="2023-05-06T14:25:44.025" v="1719" actId="2696"/>
        <pc:sldMkLst>
          <pc:docMk/>
          <pc:sldMk cId="1759134944" sldId="280"/>
        </pc:sldMkLst>
      </pc:sldChg>
      <pc:sldChg chg="add del">
        <pc:chgData name="Lorenzo Carlassara" userId="36489e92-6fb3-4790-bbd2-8e4d12f69172" providerId="ADAL" clId="{C0BD71A9-9C2B-46C0-BC58-1CDA679A9B0A}" dt="2023-05-05T09:18:47.893" v="468" actId="255"/>
        <pc:sldMkLst>
          <pc:docMk/>
          <pc:sldMk cId="755963892" sldId="281"/>
        </pc:sldMkLst>
      </pc:sldChg>
      <pc:sldChg chg="addSp delSp modSp add">
        <pc:chgData name="Lorenzo Carlassara" userId="36489e92-6fb3-4790-bbd2-8e4d12f69172" providerId="ADAL" clId="{C0BD71A9-9C2B-46C0-BC58-1CDA679A9B0A}" dt="2023-05-06T14:24:24.041" v="1699" actId="20577"/>
        <pc:sldMkLst>
          <pc:docMk/>
          <pc:sldMk cId="1565710226" sldId="281"/>
        </pc:sldMkLst>
        <pc:spChg chg="del">
          <ac:chgData name="Lorenzo Carlassara" userId="36489e92-6fb3-4790-bbd2-8e4d12f69172" providerId="ADAL" clId="{C0BD71A9-9C2B-46C0-BC58-1CDA679A9B0A}" dt="2023-05-05T17:04:25.489" v="1428" actId="478"/>
          <ac:spMkLst>
            <pc:docMk/>
            <pc:sldMk cId="1565710226" sldId="281"/>
            <ac:spMk id="3" creationId="{987D02DE-FB66-4933-900F-1883FC959138}"/>
          </ac:spMkLst>
        </pc:spChg>
        <pc:spChg chg="del">
          <ac:chgData name="Lorenzo Carlassara" userId="36489e92-6fb3-4790-bbd2-8e4d12f69172" providerId="ADAL" clId="{C0BD71A9-9C2B-46C0-BC58-1CDA679A9B0A}" dt="2023-05-05T17:04:25.489" v="1428" actId="478"/>
          <ac:spMkLst>
            <pc:docMk/>
            <pc:sldMk cId="1565710226" sldId="281"/>
            <ac:spMk id="4" creationId="{585F7579-3927-4EDC-A544-66B60A76361D}"/>
          </ac:spMkLst>
        </pc:spChg>
        <pc:spChg chg="del">
          <ac:chgData name="Lorenzo Carlassara" userId="36489e92-6fb3-4790-bbd2-8e4d12f69172" providerId="ADAL" clId="{C0BD71A9-9C2B-46C0-BC58-1CDA679A9B0A}" dt="2023-05-05T17:04:12.557" v="1425" actId="478"/>
          <ac:spMkLst>
            <pc:docMk/>
            <pc:sldMk cId="1565710226" sldId="281"/>
            <ac:spMk id="8" creationId="{140E5342-F39F-44CD-B931-9068912E042B}"/>
          </ac:spMkLst>
        </pc:spChg>
        <pc:spChg chg="del">
          <ac:chgData name="Lorenzo Carlassara" userId="36489e92-6fb3-4790-bbd2-8e4d12f69172" providerId="ADAL" clId="{C0BD71A9-9C2B-46C0-BC58-1CDA679A9B0A}" dt="2023-05-05T17:04:12.557" v="1425" actId="478"/>
          <ac:spMkLst>
            <pc:docMk/>
            <pc:sldMk cId="1565710226" sldId="281"/>
            <ac:spMk id="9" creationId="{83550C3B-56A8-4F5C-B76D-37AA7D4C4C4C}"/>
          </ac:spMkLst>
        </pc:spChg>
        <pc:spChg chg="add del">
          <ac:chgData name="Lorenzo Carlassara" userId="36489e92-6fb3-4790-bbd2-8e4d12f69172" providerId="ADAL" clId="{C0BD71A9-9C2B-46C0-BC58-1CDA679A9B0A}" dt="2023-05-05T17:04:12.557" v="1425" actId="478"/>
          <ac:spMkLst>
            <pc:docMk/>
            <pc:sldMk cId="1565710226" sldId="281"/>
            <ac:spMk id="10" creationId="{F1B4FAE0-72ED-4883-A354-7F4B6779B47D}"/>
          </ac:spMkLst>
        </pc:spChg>
        <pc:spChg chg="del">
          <ac:chgData name="Lorenzo Carlassara" userId="36489e92-6fb3-4790-bbd2-8e4d12f69172" providerId="ADAL" clId="{C0BD71A9-9C2B-46C0-BC58-1CDA679A9B0A}" dt="2023-05-05T17:04:12.557" v="1425" actId="478"/>
          <ac:spMkLst>
            <pc:docMk/>
            <pc:sldMk cId="1565710226" sldId="281"/>
            <ac:spMk id="11" creationId="{013C288B-BF28-4CA1-8CA7-1636885446A5}"/>
          </ac:spMkLst>
        </pc:spChg>
        <pc:spChg chg="del">
          <ac:chgData name="Lorenzo Carlassara" userId="36489e92-6fb3-4790-bbd2-8e4d12f69172" providerId="ADAL" clId="{C0BD71A9-9C2B-46C0-BC58-1CDA679A9B0A}" dt="2023-05-05T17:04:12.557" v="1425" actId="478"/>
          <ac:spMkLst>
            <pc:docMk/>
            <pc:sldMk cId="1565710226" sldId="281"/>
            <ac:spMk id="13" creationId="{8328A2D3-F46A-4D2F-8FC8-BBA0C9EFD2F0}"/>
          </ac:spMkLst>
        </pc:spChg>
        <pc:spChg chg="del">
          <ac:chgData name="Lorenzo Carlassara" userId="36489e92-6fb3-4790-bbd2-8e4d12f69172" providerId="ADAL" clId="{C0BD71A9-9C2B-46C0-BC58-1CDA679A9B0A}" dt="2023-05-05T17:04:12.557" v="1425" actId="478"/>
          <ac:spMkLst>
            <pc:docMk/>
            <pc:sldMk cId="1565710226" sldId="281"/>
            <ac:spMk id="15" creationId="{3CB00923-2F1F-482E-88B1-246A612BA072}"/>
          </ac:spMkLst>
        </pc:spChg>
        <pc:spChg chg="add mod">
          <ac:chgData name="Lorenzo Carlassara" userId="36489e92-6fb3-4790-bbd2-8e4d12f69172" providerId="ADAL" clId="{C0BD71A9-9C2B-46C0-BC58-1CDA679A9B0A}" dt="2023-05-06T14:24:24.041" v="1699" actId="20577"/>
          <ac:spMkLst>
            <pc:docMk/>
            <pc:sldMk cId="1565710226" sldId="281"/>
            <ac:spMk id="28" creationId="{F5FEEF1B-BD34-4BF1-9116-7C96A538DBB0}"/>
          </ac:spMkLst>
        </pc:spChg>
        <pc:spChg chg="add del">
          <ac:chgData name="Lorenzo Carlassara" userId="36489e92-6fb3-4790-bbd2-8e4d12f69172" providerId="ADAL" clId="{C0BD71A9-9C2B-46C0-BC58-1CDA679A9B0A}" dt="2023-05-05T17:04:21.696" v="1427" actId="478"/>
          <ac:spMkLst>
            <pc:docMk/>
            <pc:sldMk cId="1565710226" sldId="281"/>
            <ac:spMk id="35" creationId="{E08607CD-71B5-4C61-AD6E-262B9656A860}"/>
          </ac:spMkLst>
        </pc:spChg>
        <pc:spChg chg="add del">
          <ac:chgData name="Lorenzo Carlassara" userId="36489e92-6fb3-4790-bbd2-8e4d12f69172" providerId="ADAL" clId="{C0BD71A9-9C2B-46C0-BC58-1CDA679A9B0A}" dt="2023-05-05T17:04:21.696" v="1427" actId="478"/>
          <ac:spMkLst>
            <pc:docMk/>
            <pc:sldMk cId="1565710226" sldId="281"/>
            <ac:spMk id="45" creationId="{F188BF7A-8F48-4A83-8805-09C06CA306B6}"/>
          </ac:spMkLst>
        </pc:spChg>
        <pc:spChg chg="add del mod">
          <ac:chgData name="Lorenzo Carlassara" userId="36489e92-6fb3-4790-bbd2-8e4d12f69172" providerId="ADAL" clId="{C0BD71A9-9C2B-46C0-BC58-1CDA679A9B0A}" dt="2023-05-05T17:04:12.557" v="1425" actId="478"/>
          <ac:spMkLst>
            <pc:docMk/>
            <pc:sldMk cId="1565710226" sldId="281"/>
            <ac:spMk id="47" creationId="{9588B626-142B-4C58-9006-D33141B7F494}"/>
          </ac:spMkLst>
        </pc:spChg>
        <pc:spChg chg="add del mod">
          <ac:chgData name="Lorenzo Carlassara" userId="36489e92-6fb3-4790-bbd2-8e4d12f69172" providerId="ADAL" clId="{C0BD71A9-9C2B-46C0-BC58-1CDA679A9B0A}" dt="2023-05-05T17:04:12.557" v="1425" actId="478"/>
          <ac:spMkLst>
            <pc:docMk/>
            <pc:sldMk cId="1565710226" sldId="281"/>
            <ac:spMk id="48" creationId="{6579B35A-2952-4D9F-BE00-585E27E8D0DC}"/>
          </ac:spMkLst>
        </pc:spChg>
        <pc:spChg chg="add del mod">
          <ac:chgData name="Lorenzo Carlassara" userId="36489e92-6fb3-4790-bbd2-8e4d12f69172" providerId="ADAL" clId="{C0BD71A9-9C2B-46C0-BC58-1CDA679A9B0A}" dt="2023-05-05T17:04:12.557" v="1425" actId="478"/>
          <ac:spMkLst>
            <pc:docMk/>
            <pc:sldMk cId="1565710226" sldId="281"/>
            <ac:spMk id="49" creationId="{5F2BE092-1AF2-42A0-9F08-572F1111326B}"/>
          </ac:spMkLst>
        </pc:spChg>
        <pc:spChg chg="add del mod">
          <ac:chgData name="Lorenzo Carlassara" userId="36489e92-6fb3-4790-bbd2-8e4d12f69172" providerId="ADAL" clId="{C0BD71A9-9C2B-46C0-BC58-1CDA679A9B0A}" dt="2023-05-05T17:04:12.557" v="1425" actId="478"/>
          <ac:spMkLst>
            <pc:docMk/>
            <pc:sldMk cId="1565710226" sldId="281"/>
            <ac:spMk id="50" creationId="{41CC52AC-7F2D-4285-A40F-FDCA30DCCC75}"/>
          </ac:spMkLst>
        </pc:spChg>
        <pc:spChg chg="add del mod">
          <ac:chgData name="Lorenzo Carlassara" userId="36489e92-6fb3-4790-bbd2-8e4d12f69172" providerId="ADAL" clId="{C0BD71A9-9C2B-46C0-BC58-1CDA679A9B0A}" dt="2023-05-05T17:04:12.557" v="1425" actId="478"/>
          <ac:spMkLst>
            <pc:docMk/>
            <pc:sldMk cId="1565710226" sldId="281"/>
            <ac:spMk id="51" creationId="{482B4732-B469-4BD2-BADD-63108AE51D05}"/>
          </ac:spMkLst>
        </pc:spChg>
        <pc:spChg chg="add del mod">
          <ac:chgData name="Lorenzo Carlassara" userId="36489e92-6fb3-4790-bbd2-8e4d12f69172" providerId="ADAL" clId="{C0BD71A9-9C2B-46C0-BC58-1CDA679A9B0A}" dt="2023-05-05T17:04:12.557" v="1425" actId="478"/>
          <ac:spMkLst>
            <pc:docMk/>
            <pc:sldMk cId="1565710226" sldId="281"/>
            <ac:spMk id="52" creationId="{145B8A27-91D1-46D5-B631-B3985627C4FE}"/>
          </ac:spMkLst>
        </pc:spChg>
        <pc:spChg chg="add del mod">
          <ac:chgData name="Lorenzo Carlassara" userId="36489e92-6fb3-4790-bbd2-8e4d12f69172" providerId="ADAL" clId="{C0BD71A9-9C2B-46C0-BC58-1CDA679A9B0A}" dt="2023-05-05T17:04:12.557" v="1425" actId="478"/>
          <ac:spMkLst>
            <pc:docMk/>
            <pc:sldMk cId="1565710226" sldId="281"/>
            <ac:spMk id="53" creationId="{07B1B279-0224-4059-AC66-559DCAC945DE}"/>
          </ac:spMkLst>
        </pc:spChg>
        <pc:spChg chg="add mod">
          <ac:chgData name="Lorenzo Carlassara" userId="36489e92-6fb3-4790-bbd2-8e4d12f69172" providerId="ADAL" clId="{C0BD71A9-9C2B-46C0-BC58-1CDA679A9B0A}" dt="2023-05-06T14:20:28.465" v="1643" actId="1076"/>
          <ac:spMkLst>
            <pc:docMk/>
            <pc:sldMk cId="1565710226" sldId="281"/>
            <ac:spMk id="59" creationId="{C9D76DA8-CC27-463C-9665-641FEFD6C61A}"/>
          </ac:spMkLst>
        </pc:spChg>
        <pc:spChg chg="add del">
          <ac:chgData name="Lorenzo Carlassara" userId="36489e92-6fb3-4790-bbd2-8e4d12f69172" providerId="ADAL" clId="{C0BD71A9-9C2B-46C0-BC58-1CDA679A9B0A}" dt="2023-05-05T17:04:12.557" v="1425" actId="478"/>
          <ac:spMkLst>
            <pc:docMk/>
            <pc:sldMk cId="1565710226" sldId="281"/>
            <ac:spMk id="80" creationId="{D7A215C3-D8E4-42E9-ACB8-C0DAD10F60E6}"/>
          </ac:spMkLst>
        </pc:spChg>
        <pc:spChg chg="add del">
          <ac:chgData name="Lorenzo Carlassara" userId="36489e92-6fb3-4790-bbd2-8e4d12f69172" providerId="ADAL" clId="{C0BD71A9-9C2B-46C0-BC58-1CDA679A9B0A}" dt="2023-05-05T17:04:12.557" v="1425" actId="478"/>
          <ac:spMkLst>
            <pc:docMk/>
            <pc:sldMk cId="1565710226" sldId="281"/>
            <ac:spMk id="86" creationId="{A88BF0C3-6E3D-45D0-938F-238405A90B50}"/>
          </ac:spMkLst>
        </pc:spChg>
        <pc:spChg chg="del">
          <ac:chgData name="Lorenzo Carlassara" userId="36489e92-6fb3-4790-bbd2-8e4d12f69172" providerId="ADAL" clId="{C0BD71A9-9C2B-46C0-BC58-1CDA679A9B0A}" dt="2023-05-05T17:04:28.323" v="1429" actId="478"/>
          <ac:spMkLst>
            <pc:docMk/>
            <pc:sldMk cId="1565710226" sldId="281"/>
            <ac:spMk id="114" creationId="{0A05D335-CF61-40BB-BCE8-1DE3FF55B505}"/>
          </ac:spMkLst>
        </pc:spChg>
        <pc:spChg chg="del">
          <ac:chgData name="Lorenzo Carlassara" userId="36489e92-6fb3-4790-bbd2-8e4d12f69172" providerId="ADAL" clId="{C0BD71A9-9C2B-46C0-BC58-1CDA679A9B0A}" dt="2023-05-05T17:04:17.509" v="1426" actId="478"/>
          <ac:spMkLst>
            <pc:docMk/>
            <pc:sldMk cId="1565710226" sldId="281"/>
            <ac:spMk id="115" creationId="{60F24659-547D-4B82-A6FD-726231B2AB68}"/>
          </ac:spMkLst>
        </pc:spChg>
        <pc:spChg chg="del">
          <ac:chgData name="Lorenzo Carlassara" userId="36489e92-6fb3-4790-bbd2-8e4d12f69172" providerId="ADAL" clId="{C0BD71A9-9C2B-46C0-BC58-1CDA679A9B0A}" dt="2023-05-05T17:04:17.509" v="1426" actId="478"/>
          <ac:spMkLst>
            <pc:docMk/>
            <pc:sldMk cId="1565710226" sldId="281"/>
            <ac:spMk id="116" creationId="{215E002E-23AB-4175-9492-82813E4FDAD9}"/>
          </ac:spMkLst>
        </pc:spChg>
        <pc:spChg chg="del">
          <ac:chgData name="Lorenzo Carlassara" userId="36489e92-6fb3-4790-bbd2-8e4d12f69172" providerId="ADAL" clId="{C0BD71A9-9C2B-46C0-BC58-1CDA679A9B0A}" dt="2023-05-05T17:04:17.509" v="1426" actId="478"/>
          <ac:spMkLst>
            <pc:docMk/>
            <pc:sldMk cId="1565710226" sldId="281"/>
            <ac:spMk id="117" creationId="{7307A874-F66F-4845-9E70-C3CC4229459F}"/>
          </ac:spMkLst>
        </pc:spChg>
        <pc:spChg chg="mod">
          <ac:chgData name="Lorenzo Carlassara" userId="36489e92-6fb3-4790-bbd2-8e4d12f69172" providerId="ADAL" clId="{C0BD71A9-9C2B-46C0-BC58-1CDA679A9B0A}" dt="2023-05-06T14:20:28.465" v="1643" actId="1076"/>
          <ac:spMkLst>
            <pc:docMk/>
            <pc:sldMk cId="1565710226" sldId="281"/>
            <ac:spMk id="118" creationId="{7006E1F6-F7DD-4350-9E10-BF0AF4E9465F}"/>
          </ac:spMkLst>
        </pc:spChg>
        <pc:spChg chg="mod">
          <ac:chgData name="Lorenzo Carlassara" userId="36489e92-6fb3-4790-bbd2-8e4d12f69172" providerId="ADAL" clId="{C0BD71A9-9C2B-46C0-BC58-1CDA679A9B0A}" dt="2023-05-06T14:20:28.465" v="1643" actId="1076"/>
          <ac:spMkLst>
            <pc:docMk/>
            <pc:sldMk cId="1565710226" sldId="281"/>
            <ac:spMk id="119" creationId="{26353E9F-46C0-488C-B540-679E0F8804E8}"/>
          </ac:spMkLst>
        </pc:spChg>
        <pc:spChg chg="del">
          <ac:chgData name="Lorenzo Carlassara" userId="36489e92-6fb3-4790-bbd2-8e4d12f69172" providerId="ADAL" clId="{C0BD71A9-9C2B-46C0-BC58-1CDA679A9B0A}" dt="2023-05-05T17:04:31.093" v="1430" actId="478"/>
          <ac:spMkLst>
            <pc:docMk/>
            <pc:sldMk cId="1565710226" sldId="281"/>
            <ac:spMk id="120" creationId="{369442B9-1E8B-4604-8520-D03E0D88FE87}"/>
          </ac:spMkLst>
        </pc:spChg>
        <pc:spChg chg="del">
          <ac:chgData name="Lorenzo Carlassara" userId="36489e92-6fb3-4790-bbd2-8e4d12f69172" providerId="ADAL" clId="{C0BD71A9-9C2B-46C0-BC58-1CDA679A9B0A}" dt="2023-05-05T17:04:17.509" v="1426" actId="478"/>
          <ac:spMkLst>
            <pc:docMk/>
            <pc:sldMk cId="1565710226" sldId="281"/>
            <ac:spMk id="121" creationId="{D1DD79EA-22FE-4921-BE8E-D91358ECE52B}"/>
          </ac:spMkLst>
        </pc:spChg>
        <pc:spChg chg="del">
          <ac:chgData name="Lorenzo Carlassara" userId="36489e92-6fb3-4790-bbd2-8e4d12f69172" providerId="ADAL" clId="{C0BD71A9-9C2B-46C0-BC58-1CDA679A9B0A}" dt="2023-05-05T17:04:31.093" v="1430" actId="478"/>
          <ac:spMkLst>
            <pc:docMk/>
            <pc:sldMk cId="1565710226" sldId="281"/>
            <ac:spMk id="123" creationId="{BDCB70AF-0603-45F7-B90F-A5311AB9DFF8}"/>
          </ac:spMkLst>
        </pc:spChg>
        <pc:spChg chg="del">
          <ac:chgData name="Lorenzo Carlassara" userId="36489e92-6fb3-4790-bbd2-8e4d12f69172" providerId="ADAL" clId="{C0BD71A9-9C2B-46C0-BC58-1CDA679A9B0A}" dt="2023-05-05T17:04:12.557" v="1425" actId="478"/>
          <ac:spMkLst>
            <pc:docMk/>
            <pc:sldMk cId="1565710226" sldId="281"/>
            <ac:spMk id="124" creationId="{85DA2878-3362-42C9-B086-EE99520E63E9}"/>
          </ac:spMkLst>
        </pc:spChg>
        <pc:spChg chg="add del">
          <ac:chgData name="Lorenzo Carlassara" userId="36489e92-6fb3-4790-bbd2-8e4d12f69172" providerId="ADAL" clId="{C0BD71A9-9C2B-46C0-BC58-1CDA679A9B0A}" dt="2023-05-05T17:04:21.696" v="1427" actId="478"/>
          <ac:spMkLst>
            <pc:docMk/>
            <pc:sldMk cId="1565710226" sldId="281"/>
            <ac:spMk id="128" creationId="{B0DD5EC7-E611-402E-949E-53B0EFBB5785}"/>
          </ac:spMkLst>
        </pc:spChg>
        <pc:spChg chg="add del">
          <ac:chgData name="Lorenzo Carlassara" userId="36489e92-6fb3-4790-bbd2-8e4d12f69172" providerId="ADAL" clId="{C0BD71A9-9C2B-46C0-BC58-1CDA679A9B0A}" dt="2023-05-05T17:04:21.696" v="1427" actId="478"/>
          <ac:spMkLst>
            <pc:docMk/>
            <pc:sldMk cId="1565710226" sldId="281"/>
            <ac:spMk id="129" creationId="{F8001460-985A-40CC-B933-DB5225D0172D}"/>
          </ac:spMkLst>
        </pc:spChg>
        <pc:spChg chg="add del">
          <ac:chgData name="Lorenzo Carlassara" userId="36489e92-6fb3-4790-bbd2-8e4d12f69172" providerId="ADAL" clId="{C0BD71A9-9C2B-46C0-BC58-1CDA679A9B0A}" dt="2023-05-05T17:04:25.489" v="1428" actId="478"/>
          <ac:spMkLst>
            <pc:docMk/>
            <pc:sldMk cId="1565710226" sldId="281"/>
            <ac:spMk id="130" creationId="{2F4737A0-C5F4-4FB9-9246-7450CA098EDB}"/>
          </ac:spMkLst>
        </pc:spChg>
        <pc:spChg chg="add del">
          <ac:chgData name="Lorenzo Carlassara" userId="36489e92-6fb3-4790-bbd2-8e4d12f69172" providerId="ADAL" clId="{C0BD71A9-9C2B-46C0-BC58-1CDA679A9B0A}" dt="2023-05-05T17:04:25.489" v="1428" actId="478"/>
          <ac:spMkLst>
            <pc:docMk/>
            <pc:sldMk cId="1565710226" sldId="281"/>
            <ac:spMk id="133" creationId="{2C2E93BE-1CA2-4F6E-A645-4D64CFEF19C0}"/>
          </ac:spMkLst>
        </pc:spChg>
        <pc:spChg chg="add del">
          <ac:chgData name="Lorenzo Carlassara" userId="36489e92-6fb3-4790-bbd2-8e4d12f69172" providerId="ADAL" clId="{C0BD71A9-9C2B-46C0-BC58-1CDA679A9B0A}" dt="2023-05-05T17:04:21.696" v="1427" actId="478"/>
          <ac:spMkLst>
            <pc:docMk/>
            <pc:sldMk cId="1565710226" sldId="281"/>
            <ac:spMk id="147" creationId="{547942F6-7919-47F5-A4C4-30E8A88555D8}"/>
          </ac:spMkLst>
        </pc:spChg>
        <pc:spChg chg="add del">
          <ac:chgData name="Lorenzo Carlassara" userId="36489e92-6fb3-4790-bbd2-8e4d12f69172" providerId="ADAL" clId="{C0BD71A9-9C2B-46C0-BC58-1CDA679A9B0A}" dt="2023-05-05T17:04:12.557" v="1425" actId="478"/>
          <ac:spMkLst>
            <pc:docMk/>
            <pc:sldMk cId="1565710226" sldId="281"/>
            <ac:spMk id="148" creationId="{FE16B2EA-6444-4662-AE94-62D9742646F9}"/>
          </ac:spMkLst>
        </pc:spChg>
        <pc:spChg chg="add del">
          <ac:chgData name="Lorenzo Carlassara" userId="36489e92-6fb3-4790-bbd2-8e4d12f69172" providerId="ADAL" clId="{C0BD71A9-9C2B-46C0-BC58-1CDA679A9B0A}" dt="2023-05-05T17:04:12.557" v="1425" actId="478"/>
          <ac:spMkLst>
            <pc:docMk/>
            <pc:sldMk cId="1565710226" sldId="281"/>
            <ac:spMk id="149" creationId="{0E3744DF-F260-4CA8-8262-C346A3358DF2}"/>
          </ac:spMkLst>
        </pc:spChg>
        <pc:spChg chg="del">
          <ac:chgData name="Lorenzo Carlassara" userId="36489e92-6fb3-4790-bbd2-8e4d12f69172" providerId="ADAL" clId="{C0BD71A9-9C2B-46C0-BC58-1CDA679A9B0A}" dt="2023-05-05T17:04:25.489" v="1428" actId="478"/>
          <ac:spMkLst>
            <pc:docMk/>
            <pc:sldMk cId="1565710226" sldId="281"/>
            <ac:spMk id="158" creationId="{E6EBC52B-256C-49C1-91D2-604A1F04CE2C}"/>
          </ac:spMkLst>
        </pc:spChg>
        <pc:spChg chg="del">
          <ac:chgData name="Lorenzo Carlassara" userId="36489e92-6fb3-4790-bbd2-8e4d12f69172" providerId="ADAL" clId="{C0BD71A9-9C2B-46C0-BC58-1CDA679A9B0A}" dt="2023-05-05T17:04:17.509" v="1426" actId="478"/>
          <ac:spMkLst>
            <pc:docMk/>
            <pc:sldMk cId="1565710226" sldId="281"/>
            <ac:spMk id="159" creationId="{F0A31A6E-FFE2-4849-BE9A-960E59567E50}"/>
          </ac:spMkLst>
        </pc:spChg>
        <pc:spChg chg="del">
          <ac:chgData name="Lorenzo Carlassara" userId="36489e92-6fb3-4790-bbd2-8e4d12f69172" providerId="ADAL" clId="{C0BD71A9-9C2B-46C0-BC58-1CDA679A9B0A}" dt="2023-05-05T17:04:25.489" v="1428" actId="478"/>
          <ac:spMkLst>
            <pc:docMk/>
            <pc:sldMk cId="1565710226" sldId="281"/>
            <ac:spMk id="161" creationId="{2C592157-0FD5-41A4-8DFD-A08ACFD6312B}"/>
          </ac:spMkLst>
        </pc:spChg>
        <pc:spChg chg="del">
          <ac:chgData name="Lorenzo Carlassara" userId="36489e92-6fb3-4790-bbd2-8e4d12f69172" providerId="ADAL" clId="{C0BD71A9-9C2B-46C0-BC58-1CDA679A9B0A}" dt="2023-05-05T17:04:17.509" v="1426" actId="478"/>
          <ac:spMkLst>
            <pc:docMk/>
            <pc:sldMk cId="1565710226" sldId="281"/>
            <ac:spMk id="162" creationId="{1B01B25A-CF53-4FCC-AE6D-3A718977DCC4}"/>
          </ac:spMkLst>
        </pc:spChg>
        <pc:spChg chg="del">
          <ac:chgData name="Lorenzo Carlassara" userId="36489e92-6fb3-4790-bbd2-8e4d12f69172" providerId="ADAL" clId="{C0BD71A9-9C2B-46C0-BC58-1CDA679A9B0A}" dt="2023-05-05T17:04:12.557" v="1425" actId="478"/>
          <ac:spMkLst>
            <pc:docMk/>
            <pc:sldMk cId="1565710226" sldId="281"/>
            <ac:spMk id="166" creationId="{A66B3487-E844-4ECA-A24D-855C1E42E125}"/>
          </ac:spMkLst>
        </pc:spChg>
        <pc:spChg chg="add del">
          <ac:chgData name="Lorenzo Carlassara" userId="36489e92-6fb3-4790-bbd2-8e4d12f69172" providerId="ADAL" clId="{C0BD71A9-9C2B-46C0-BC58-1CDA679A9B0A}" dt="2023-05-05T17:04:21.696" v="1427" actId="478"/>
          <ac:spMkLst>
            <pc:docMk/>
            <pc:sldMk cId="1565710226" sldId="281"/>
            <ac:spMk id="168" creationId="{AF9AD41E-078B-4253-97AD-842FDA11D1FC}"/>
          </ac:spMkLst>
        </pc:spChg>
        <pc:picChg chg="add del mod">
          <ac:chgData name="Lorenzo Carlassara" userId="36489e92-6fb3-4790-bbd2-8e4d12f69172" providerId="ADAL" clId="{C0BD71A9-9C2B-46C0-BC58-1CDA679A9B0A}" dt="2023-05-05T17:08:35.315" v="1432" actId="478"/>
          <ac:picMkLst>
            <pc:docMk/>
            <pc:sldMk cId="1565710226" sldId="281"/>
            <ac:picMk id="12" creationId="{6AC728D0-C5D0-4F40-AE45-D9A7D5B1902E}"/>
          </ac:picMkLst>
        </pc:picChg>
        <pc:picChg chg="add del mod modCrop">
          <ac:chgData name="Lorenzo Carlassara" userId="36489e92-6fb3-4790-bbd2-8e4d12f69172" providerId="ADAL" clId="{C0BD71A9-9C2B-46C0-BC58-1CDA679A9B0A}" dt="2023-05-06T13:52:25.129" v="1535" actId="478"/>
          <ac:picMkLst>
            <pc:docMk/>
            <pc:sldMk cId="1565710226" sldId="281"/>
            <ac:picMk id="16" creationId="{DF98D07C-0011-4DBA-B1D3-36EC47D0A9B3}"/>
          </ac:picMkLst>
        </pc:picChg>
        <pc:picChg chg="add del mod modCrop">
          <ac:chgData name="Lorenzo Carlassara" userId="36489e92-6fb3-4790-bbd2-8e4d12f69172" providerId="ADAL" clId="{C0BD71A9-9C2B-46C0-BC58-1CDA679A9B0A}" dt="2023-05-06T14:17:37.862" v="1624" actId="478"/>
          <ac:picMkLst>
            <pc:docMk/>
            <pc:sldMk cId="1565710226" sldId="281"/>
            <ac:picMk id="18" creationId="{039F96E6-4319-4D54-9AF2-6E99F93F9A0B}"/>
          </ac:picMkLst>
        </pc:picChg>
        <pc:picChg chg="add del mod modCrop">
          <ac:chgData name="Lorenzo Carlassara" userId="36489e92-6fb3-4790-bbd2-8e4d12f69172" providerId="ADAL" clId="{C0BD71A9-9C2B-46C0-BC58-1CDA679A9B0A}" dt="2023-05-06T14:17:37.862" v="1624" actId="478"/>
          <ac:picMkLst>
            <pc:docMk/>
            <pc:sldMk cId="1565710226" sldId="281"/>
            <ac:picMk id="20" creationId="{3F369B20-C4AA-4A78-8B44-CDD606DC20BC}"/>
          </ac:picMkLst>
        </pc:picChg>
        <pc:picChg chg="add del mod modCrop">
          <ac:chgData name="Lorenzo Carlassara" userId="36489e92-6fb3-4790-bbd2-8e4d12f69172" providerId="ADAL" clId="{C0BD71A9-9C2B-46C0-BC58-1CDA679A9B0A}" dt="2023-05-06T14:17:37.862" v="1624" actId="478"/>
          <ac:picMkLst>
            <pc:docMk/>
            <pc:sldMk cId="1565710226" sldId="281"/>
            <ac:picMk id="23" creationId="{E6814392-97DE-42AE-8467-EC64D6E43168}"/>
          </ac:picMkLst>
        </pc:picChg>
        <pc:picChg chg="add del mod">
          <ac:chgData name="Lorenzo Carlassara" userId="36489e92-6fb3-4790-bbd2-8e4d12f69172" providerId="ADAL" clId="{C0BD71A9-9C2B-46C0-BC58-1CDA679A9B0A}" dt="2023-05-06T14:18:15.623" v="1628" actId="478"/>
          <ac:picMkLst>
            <pc:docMk/>
            <pc:sldMk cId="1565710226" sldId="281"/>
            <ac:picMk id="25" creationId="{D817C285-DDE3-4EAE-BFCE-A9A908A2FD73}"/>
          </ac:picMkLst>
        </pc:picChg>
        <pc:picChg chg="add mod modCrop">
          <ac:chgData name="Lorenzo Carlassara" userId="36489e92-6fb3-4790-bbd2-8e4d12f69172" providerId="ADAL" clId="{C0BD71A9-9C2B-46C0-BC58-1CDA679A9B0A}" dt="2023-05-06T14:21:29.130" v="1648" actId="1076"/>
          <ac:picMkLst>
            <pc:docMk/>
            <pc:sldMk cId="1565710226" sldId="281"/>
            <ac:picMk id="27" creationId="{B729C85B-3657-4B54-810A-4A787DBA2F19}"/>
          </ac:picMkLst>
        </pc:picChg>
        <pc:picChg chg="add del">
          <ac:chgData name="Lorenzo Carlassara" userId="36489e92-6fb3-4790-bbd2-8e4d12f69172" providerId="ADAL" clId="{C0BD71A9-9C2B-46C0-BC58-1CDA679A9B0A}" dt="2023-05-06T13:51:47.707" v="1521" actId="20577"/>
          <ac:picMkLst>
            <pc:docMk/>
            <pc:sldMk cId="1565710226" sldId="281"/>
            <ac:picMk id="58" creationId="{DC9287CB-D356-41BB-8E68-9E75006C1A18}"/>
          </ac:picMkLst>
        </pc:picChg>
        <pc:cxnChg chg="del">
          <ac:chgData name="Lorenzo Carlassara" userId="36489e92-6fb3-4790-bbd2-8e4d12f69172" providerId="ADAL" clId="{C0BD71A9-9C2B-46C0-BC58-1CDA679A9B0A}" dt="2023-05-05T17:04:12.557" v="1425" actId="478"/>
          <ac:cxnSpMkLst>
            <pc:docMk/>
            <pc:sldMk cId="1565710226" sldId="281"/>
            <ac:cxnSpMk id="22" creationId="{BEFC5C95-4C6D-438B-B247-C09297A34BBA}"/>
          </ac:cxnSpMkLst>
        </pc:cxnChg>
        <pc:cxnChg chg="del">
          <ac:chgData name="Lorenzo Carlassara" userId="36489e92-6fb3-4790-bbd2-8e4d12f69172" providerId="ADAL" clId="{C0BD71A9-9C2B-46C0-BC58-1CDA679A9B0A}" dt="2023-05-05T17:04:31.093" v="1430" actId="478"/>
          <ac:cxnSpMkLst>
            <pc:docMk/>
            <pc:sldMk cId="1565710226" sldId="281"/>
            <ac:cxnSpMk id="141" creationId="{5762EE21-6854-47FD-B76C-CBAC205B524A}"/>
          </ac:cxnSpMkLst>
        </pc:cxnChg>
        <pc:cxnChg chg="del">
          <ac:chgData name="Lorenzo Carlassara" userId="36489e92-6fb3-4790-bbd2-8e4d12f69172" providerId="ADAL" clId="{C0BD71A9-9C2B-46C0-BC58-1CDA679A9B0A}" dt="2023-05-05T17:04:21.696" v="1427" actId="478"/>
          <ac:cxnSpMkLst>
            <pc:docMk/>
            <pc:sldMk cId="1565710226" sldId="281"/>
            <ac:cxnSpMk id="150" creationId="{EF9B9975-4099-4E3A-B9EE-C2283E0C9427}"/>
          </ac:cxnSpMkLst>
        </pc:cxnChg>
        <pc:cxnChg chg="add del">
          <ac:chgData name="Lorenzo Carlassara" userId="36489e92-6fb3-4790-bbd2-8e4d12f69172" providerId="ADAL" clId="{C0BD71A9-9C2B-46C0-BC58-1CDA679A9B0A}" dt="2023-05-05T17:04:12.557" v="1425" actId="478"/>
          <ac:cxnSpMkLst>
            <pc:docMk/>
            <pc:sldMk cId="1565710226" sldId="281"/>
            <ac:cxnSpMk id="151" creationId="{A6B8D02E-5400-4670-B08B-C7B493195964}"/>
          </ac:cxnSpMkLst>
        </pc:cxnChg>
        <pc:cxnChg chg="del">
          <ac:chgData name="Lorenzo Carlassara" userId="36489e92-6fb3-4790-bbd2-8e4d12f69172" providerId="ADAL" clId="{C0BD71A9-9C2B-46C0-BC58-1CDA679A9B0A}" dt="2023-05-05T17:04:21.696" v="1427" actId="478"/>
          <ac:cxnSpMkLst>
            <pc:docMk/>
            <pc:sldMk cId="1565710226" sldId="281"/>
            <ac:cxnSpMk id="154" creationId="{67141AAA-A955-4457-802E-002F0BD7B24D}"/>
          </ac:cxnSpMkLst>
        </pc:cxnChg>
        <pc:cxnChg chg="del">
          <ac:chgData name="Lorenzo Carlassara" userId="36489e92-6fb3-4790-bbd2-8e4d12f69172" providerId="ADAL" clId="{C0BD71A9-9C2B-46C0-BC58-1CDA679A9B0A}" dt="2023-05-05T17:04:25.489" v="1428" actId="478"/>
          <ac:cxnSpMkLst>
            <pc:docMk/>
            <pc:sldMk cId="1565710226" sldId="281"/>
            <ac:cxnSpMk id="157" creationId="{B01303CB-1871-404C-913F-B729BC123368}"/>
          </ac:cxnSpMkLst>
        </pc:cxnChg>
        <pc:cxnChg chg="add del">
          <ac:chgData name="Lorenzo Carlassara" userId="36489e92-6fb3-4790-bbd2-8e4d12f69172" providerId="ADAL" clId="{C0BD71A9-9C2B-46C0-BC58-1CDA679A9B0A}" dt="2023-05-05T17:04:12.557" v="1425" actId="478"/>
          <ac:cxnSpMkLst>
            <pc:docMk/>
            <pc:sldMk cId="1565710226" sldId="281"/>
            <ac:cxnSpMk id="164" creationId="{18AE0F0B-6B1C-4AF3-8792-AF8F525FD778}"/>
          </ac:cxnSpMkLst>
        </pc:cxnChg>
      </pc:sldChg>
      <pc:sldChg chg="addSp delSp modSp add">
        <pc:chgData name="Lorenzo Carlassara" userId="36489e92-6fb3-4790-bbd2-8e4d12f69172" providerId="ADAL" clId="{C0BD71A9-9C2B-46C0-BC58-1CDA679A9B0A}" dt="2023-05-06T14:24:17.953" v="1692" actId="14100"/>
        <pc:sldMkLst>
          <pc:docMk/>
          <pc:sldMk cId="66732682" sldId="282"/>
        </pc:sldMkLst>
        <pc:spChg chg="del mod">
          <ac:chgData name="Lorenzo Carlassara" userId="36489e92-6fb3-4790-bbd2-8e4d12f69172" providerId="ADAL" clId="{C0BD71A9-9C2B-46C0-BC58-1CDA679A9B0A}" dt="2023-05-06T13:39:01.949" v="1445" actId="478"/>
          <ac:spMkLst>
            <pc:docMk/>
            <pc:sldMk cId="66732682" sldId="282"/>
            <ac:spMk id="3" creationId="{987D02DE-FB66-4933-900F-1883FC959138}"/>
          </ac:spMkLst>
        </pc:spChg>
        <pc:spChg chg="del mod">
          <ac:chgData name="Lorenzo Carlassara" userId="36489e92-6fb3-4790-bbd2-8e4d12f69172" providerId="ADAL" clId="{C0BD71A9-9C2B-46C0-BC58-1CDA679A9B0A}" dt="2023-05-06T13:39:07.584" v="1446" actId="478"/>
          <ac:spMkLst>
            <pc:docMk/>
            <pc:sldMk cId="66732682" sldId="282"/>
            <ac:spMk id="4" creationId="{585F7579-3927-4EDC-A544-66B60A76361D}"/>
          </ac:spMkLst>
        </pc:spChg>
        <pc:spChg chg="mod">
          <ac:chgData name="Lorenzo Carlassara" userId="36489e92-6fb3-4790-bbd2-8e4d12f69172" providerId="ADAL" clId="{C0BD71A9-9C2B-46C0-BC58-1CDA679A9B0A}" dt="2023-05-06T14:24:01.408" v="1678" actId="1076"/>
          <ac:spMkLst>
            <pc:docMk/>
            <pc:sldMk cId="66732682" sldId="282"/>
            <ac:spMk id="8" creationId="{140E5342-F39F-44CD-B931-9068912E042B}"/>
          </ac:spMkLst>
        </pc:spChg>
        <pc:spChg chg="mod">
          <ac:chgData name="Lorenzo Carlassara" userId="36489e92-6fb3-4790-bbd2-8e4d12f69172" providerId="ADAL" clId="{C0BD71A9-9C2B-46C0-BC58-1CDA679A9B0A}" dt="2023-05-06T14:09:50.357" v="1612" actId="1076"/>
          <ac:spMkLst>
            <pc:docMk/>
            <pc:sldMk cId="66732682" sldId="282"/>
            <ac:spMk id="9" creationId="{83550C3B-56A8-4F5C-B76D-37AA7D4C4C4C}"/>
          </ac:spMkLst>
        </pc:spChg>
        <pc:spChg chg="mod">
          <ac:chgData name="Lorenzo Carlassara" userId="36489e92-6fb3-4790-bbd2-8e4d12f69172" providerId="ADAL" clId="{C0BD71A9-9C2B-46C0-BC58-1CDA679A9B0A}" dt="2023-05-06T14:09:50.357" v="1612" actId="1076"/>
          <ac:spMkLst>
            <pc:docMk/>
            <pc:sldMk cId="66732682" sldId="282"/>
            <ac:spMk id="10" creationId="{F1B4FAE0-72ED-4883-A354-7F4B6779B47D}"/>
          </ac:spMkLst>
        </pc:spChg>
        <pc:spChg chg="mod">
          <ac:chgData name="Lorenzo Carlassara" userId="36489e92-6fb3-4790-bbd2-8e4d12f69172" providerId="ADAL" clId="{C0BD71A9-9C2B-46C0-BC58-1CDA679A9B0A}" dt="2023-05-06T14:09:50.357" v="1612" actId="1076"/>
          <ac:spMkLst>
            <pc:docMk/>
            <pc:sldMk cId="66732682" sldId="282"/>
            <ac:spMk id="11" creationId="{013C288B-BF28-4CA1-8CA7-1636885446A5}"/>
          </ac:spMkLst>
        </pc:spChg>
        <pc:spChg chg="add mod">
          <ac:chgData name="Lorenzo Carlassara" userId="36489e92-6fb3-4790-bbd2-8e4d12f69172" providerId="ADAL" clId="{C0BD71A9-9C2B-46C0-BC58-1CDA679A9B0A}" dt="2023-05-06T14:24:17.953" v="1692" actId="14100"/>
          <ac:spMkLst>
            <pc:docMk/>
            <pc:sldMk cId="66732682" sldId="282"/>
            <ac:spMk id="12" creationId="{A5E12E96-3E11-4E1E-A14F-45BB3EF6DB9A}"/>
          </ac:spMkLst>
        </pc:spChg>
        <pc:spChg chg="mod">
          <ac:chgData name="Lorenzo Carlassara" userId="36489e92-6fb3-4790-bbd2-8e4d12f69172" providerId="ADAL" clId="{C0BD71A9-9C2B-46C0-BC58-1CDA679A9B0A}" dt="2023-05-06T14:09:50.357" v="1612" actId="1076"/>
          <ac:spMkLst>
            <pc:docMk/>
            <pc:sldMk cId="66732682" sldId="282"/>
            <ac:spMk id="13" creationId="{8328A2D3-F46A-4D2F-8FC8-BBA0C9EFD2F0}"/>
          </ac:spMkLst>
        </pc:spChg>
        <pc:spChg chg="del">
          <ac:chgData name="Lorenzo Carlassara" userId="36489e92-6fb3-4790-bbd2-8e4d12f69172" providerId="ADAL" clId="{C0BD71A9-9C2B-46C0-BC58-1CDA679A9B0A}" dt="2023-05-06T13:40:07.400" v="1447" actId="478"/>
          <ac:spMkLst>
            <pc:docMk/>
            <pc:sldMk cId="66732682" sldId="282"/>
            <ac:spMk id="15" creationId="{3CB00923-2F1F-482E-88B1-246A612BA072}"/>
          </ac:spMkLst>
        </pc:spChg>
        <pc:spChg chg="mod">
          <ac:chgData name="Lorenzo Carlassara" userId="36489e92-6fb3-4790-bbd2-8e4d12f69172" providerId="ADAL" clId="{C0BD71A9-9C2B-46C0-BC58-1CDA679A9B0A}" dt="2023-05-06T14:09:50.357" v="1612" actId="1076"/>
          <ac:spMkLst>
            <pc:docMk/>
            <pc:sldMk cId="66732682" sldId="282"/>
            <ac:spMk id="35" creationId="{E08607CD-71B5-4C61-AD6E-262B9656A860}"/>
          </ac:spMkLst>
        </pc:spChg>
        <pc:spChg chg="mod">
          <ac:chgData name="Lorenzo Carlassara" userId="36489e92-6fb3-4790-bbd2-8e4d12f69172" providerId="ADAL" clId="{C0BD71A9-9C2B-46C0-BC58-1CDA679A9B0A}" dt="2023-05-06T14:09:50.357" v="1612" actId="1076"/>
          <ac:spMkLst>
            <pc:docMk/>
            <pc:sldMk cId="66732682" sldId="282"/>
            <ac:spMk id="45" creationId="{F188BF7A-8F48-4A83-8805-09C06CA306B6}"/>
          </ac:spMkLst>
        </pc:spChg>
        <pc:spChg chg="add mod">
          <ac:chgData name="Lorenzo Carlassara" userId="36489e92-6fb3-4790-bbd2-8e4d12f69172" providerId="ADAL" clId="{C0BD71A9-9C2B-46C0-BC58-1CDA679A9B0A}" dt="2023-05-06T14:09:50.357" v="1612" actId="1076"/>
          <ac:spMkLst>
            <pc:docMk/>
            <pc:sldMk cId="66732682" sldId="282"/>
            <ac:spMk id="47" creationId="{6E1B822B-4E0E-4F4A-987D-2F7712500EC2}"/>
          </ac:spMkLst>
        </pc:spChg>
        <pc:spChg chg="add mod">
          <ac:chgData name="Lorenzo Carlassara" userId="36489e92-6fb3-4790-bbd2-8e4d12f69172" providerId="ADAL" clId="{C0BD71A9-9C2B-46C0-BC58-1CDA679A9B0A}" dt="2023-05-06T13:49:43.063" v="1508" actId="14100"/>
          <ac:spMkLst>
            <pc:docMk/>
            <pc:sldMk cId="66732682" sldId="282"/>
            <ac:spMk id="49" creationId="{CEE1B865-D37B-44E1-9D69-91955E345268}"/>
          </ac:spMkLst>
        </pc:spChg>
        <pc:spChg chg="add mod">
          <ac:chgData name="Lorenzo Carlassara" userId="36489e92-6fb3-4790-bbd2-8e4d12f69172" providerId="ADAL" clId="{C0BD71A9-9C2B-46C0-BC58-1CDA679A9B0A}" dt="2023-05-06T13:49:43.063" v="1508" actId="14100"/>
          <ac:spMkLst>
            <pc:docMk/>
            <pc:sldMk cId="66732682" sldId="282"/>
            <ac:spMk id="50" creationId="{A4E04280-80B2-424C-A19D-F543862BD7E3}"/>
          </ac:spMkLst>
        </pc:spChg>
        <pc:spChg chg="del">
          <ac:chgData name="Lorenzo Carlassara" userId="36489e92-6fb3-4790-bbd2-8e4d12f69172" providerId="ADAL" clId="{C0BD71A9-9C2B-46C0-BC58-1CDA679A9B0A}" dt="2023-05-06T13:40:07.400" v="1447" actId="478"/>
          <ac:spMkLst>
            <pc:docMk/>
            <pc:sldMk cId="66732682" sldId="282"/>
            <ac:spMk id="80" creationId="{D7A215C3-D8E4-42E9-ACB8-C0DAD10F60E6}"/>
          </ac:spMkLst>
        </pc:spChg>
        <pc:spChg chg="del">
          <ac:chgData name="Lorenzo Carlassara" userId="36489e92-6fb3-4790-bbd2-8e4d12f69172" providerId="ADAL" clId="{C0BD71A9-9C2B-46C0-BC58-1CDA679A9B0A}" dt="2023-05-06T13:40:07.400" v="1447" actId="478"/>
          <ac:spMkLst>
            <pc:docMk/>
            <pc:sldMk cId="66732682" sldId="282"/>
            <ac:spMk id="86" creationId="{A88BF0C3-6E3D-45D0-938F-238405A90B50}"/>
          </ac:spMkLst>
        </pc:spChg>
        <pc:spChg chg="del">
          <ac:chgData name="Lorenzo Carlassara" userId="36489e92-6fb3-4790-bbd2-8e4d12f69172" providerId="ADAL" clId="{C0BD71A9-9C2B-46C0-BC58-1CDA679A9B0A}" dt="2023-05-06T13:40:07.400" v="1447" actId="478"/>
          <ac:spMkLst>
            <pc:docMk/>
            <pc:sldMk cId="66732682" sldId="282"/>
            <ac:spMk id="114" creationId="{0A05D335-CF61-40BB-BCE8-1DE3FF55B505}"/>
          </ac:spMkLst>
        </pc:spChg>
        <pc:spChg chg="del">
          <ac:chgData name="Lorenzo Carlassara" userId="36489e92-6fb3-4790-bbd2-8e4d12f69172" providerId="ADAL" clId="{C0BD71A9-9C2B-46C0-BC58-1CDA679A9B0A}" dt="2023-05-06T13:40:07.400" v="1447" actId="478"/>
          <ac:spMkLst>
            <pc:docMk/>
            <pc:sldMk cId="66732682" sldId="282"/>
            <ac:spMk id="115" creationId="{60F24659-547D-4B82-A6FD-726231B2AB68}"/>
          </ac:spMkLst>
        </pc:spChg>
        <pc:spChg chg="del">
          <ac:chgData name="Lorenzo Carlassara" userId="36489e92-6fb3-4790-bbd2-8e4d12f69172" providerId="ADAL" clId="{C0BD71A9-9C2B-46C0-BC58-1CDA679A9B0A}" dt="2023-05-06T13:40:07.400" v="1447" actId="478"/>
          <ac:spMkLst>
            <pc:docMk/>
            <pc:sldMk cId="66732682" sldId="282"/>
            <ac:spMk id="116" creationId="{215E002E-23AB-4175-9492-82813E4FDAD9}"/>
          </ac:spMkLst>
        </pc:spChg>
        <pc:spChg chg="del">
          <ac:chgData name="Lorenzo Carlassara" userId="36489e92-6fb3-4790-bbd2-8e4d12f69172" providerId="ADAL" clId="{C0BD71A9-9C2B-46C0-BC58-1CDA679A9B0A}" dt="2023-05-06T13:40:07.400" v="1447" actId="478"/>
          <ac:spMkLst>
            <pc:docMk/>
            <pc:sldMk cId="66732682" sldId="282"/>
            <ac:spMk id="117" creationId="{7307A874-F66F-4845-9E70-C3CC4229459F}"/>
          </ac:spMkLst>
        </pc:spChg>
        <pc:spChg chg="del">
          <ac:chgData name="Lorenzo Carlassara" userId="36489e92-6fb3-4790-bbd2-8e4d12f69172" providerId="ADAL" clId="{C0BD71A9-9C2B-46C0-BC58-1CDA679A9B0A}" dt="2023-05-06T13:40:07.400" v="1447" actId="478"/>
          <ac:spMkLst>
            <pc:docMk/>
            <pc:sldMk cId="66732682" sldId="282"/>
            <ac:spMk id="118" creationId="{7006E1F6-F7DD-4350-9E10-BF0AF4E9465F}"/>
          </ac:spMkLst>
        </pc:spChg>
        <pc:spChg chg="del">
          <ac:chgData name="Lorenzo Carlassara" userId="36489e92-6fb3-4790-bbd2-8e4d12f69172" providerId="ADAL" clId="{C0BD71A9-9C2B-46C0-BC58-1CDA679A9B0A}" dt="2023-05-06T13:40:07.400" v="1447" actId="478"/>
          <ac:spMkLst>
            <pc:docMk/>
            <pc:sldMk cId="66732682" sldId="282"/>
            <ac:spMk id="119" creationId="{26353E9F-46C0-488C-B540-679E0F8804E8}"/>
          </ac:spMkLst>
        </pc:spChg>
        <pc:spChg chg="del">
          <ac:chgData name="Lorenzo Carlassara" userId="36489e92-6fb3-4790-bbd2-8e4d12f69172" providerId="ADAL" clId="{C0BD71A9-9C2B-46C0-BC58-1CDA679A9B0A}" dt="2023-05-06T13:40:07.400" v="1447" actId="478"/>
          <ac:spMkLst>
            <pc:docMk/>
            <pc:sldMk cId="66732682" sldId="282"/>
            <ac:spMk id="120" creationId="{369442B9-1E8B-4604-8520-D03E0D88FE87}"/>
          </ac:spMkLst>
        </pc:spChg>
        <pc:spChg chg="del">
          <ac:chgData name="Lorenzo Carlassara" userId="36489e92-6fb3-4790-bbd2-8e4d12f69172" providerId="ADAL" clId="{C0BD71A9-9C2B-46C0-BC58-1CDA679A9B0A}" dt="2023-05-06T13:40:07.400" v="1447" actId="478"/>
          <ac:spMkLst>
            <pc:docMk/>
            <pc:sldMk cId="66732682" sldId="282"/>
            <ac:spMk id="121" creationId="{D1DD79EA-22FE-4921-BE8E-D91358ECE52B}"/>
          </ac:spMkLst>
        </pc:spChg>
        <pc:spChg chg="del">
          <ac:chgData name="Lorenzo Carlassara" userId="36489e92-6fb3-4790-bbd2-8e4d12f69172" providerId="ADAL" clId="{C0BD71A9-9C2B-46C0-BC58-1CDA679A9B0A}" dt="2023-05-06T13:40:22.496" v="1448" actId="478"/>
          <ac:spMkLst>
            <pc:docMk/>
            <pc:sldMk cId="66732682" sldId="282"/>
            <ac:spMk id="123" creationId="{BDCB70AF-0603-45F7-B90F-A5311AB9DFF8}"/>
          </ac:spMkLst>
        </pc:spChg>
        <pc:spChg chg="del">
          <ac:chgData name="Lorenzo Carlassara" userId="36489e92-6fb3-4790-bbd2-8e4d12f69172" providerId="ADAL" clId="{C0BD71A9-9C2B-46C0-BC58-1CDA679A9B0A}" dt="2023-05-06T13:40:07.400" v="1447" actId="478"/>
          <ac:spMkLst>
            <pc:docMk/>
            <pc:sldMk cId="66732682" sldId="282"/>
            <ac:spMk id="124" creationId="{85DA2878-3362-42C9-B086-EE99520E63E9}"/>
          </ac:spMkLst>
        </pc:spChg>
        <pc:spChg chg="del">
          <ac:chgData name="Lorenzo Carlassara" userId="36489e92-6fb3-4790-bbd2-8e4d12f69172" providerId="ADAL" clId="{C0BD71A9-9C2B-46C0-BC58-1CDA679A9B0A}" dt="2023-05-06T13:40:22.496" v="1448" actId="478"/>
          <ac:spMkLst>
            <pc:docMk/>
            <pc:sldMk cId="66732682" sldId="282"/>
            <ac:spMk id="128" creationId="{B0DD5EC7-E611-402E-949E-53B0EFBB5785}"/>
          </ac:spMkLst>
        </pc:spChg>
        <pc:spChg chg="del">
          <ac:chgData name="Lorenzo Carlassara" userId="36489e92-6fb3-4790-bbd2-8e4d12f69172" providerId="ADAL" clId="{C0BD71A9-9C2B-46C0-BC58-1CDA679A9B0A}" dt="2023-05-06T13:40:07.400" v="1447" actId="478"/>
          <ac:spMkLst>
            <pc:docMk/>
            <pc:sldMk cId="66732682" sldId="282"/>
            <ac:spMk id="129" creationId="{F8001460-985A-40CC-B933-DB5225D0172D}"/>
          </ac:spMkLst>
        </pc:spChg>
        <pc:spChg chg="del">
          <ac:chgData name="Lorenzo Carlassara" userId="36489e92-6fb3-4790-bbd2-8e4d12f69172" providerId="ADAL" clId="{C0BD71A9-9C2B-46C0-BC58-1CDA679A9B0A}" dt="2023-05-06T13:40:22.496" v="1448" actId="478"/>
          <ac:spMkLst>
            <pc:docMk/>
            <pc:sldMk cId="66732682" sldId="282"/>
            <ac:spMk id="130" creationId="{2F4737A0-C5F4-4FB9-9246-7450CA098EDB}"/>
          </ac:spMkLst>
        </pc:spChg>
        <pc:spChg chg="del">
          <ac:chgData name="Lorenzo Carlassara" userId="36489e92-6fb3-4790-bbd2-8e4d12f69172" providerId="ADAL" clId="{C0BD71A9-9C2B-46C0-BC58-1CDA679A9B0A}" dt="2023-05-06T13:40:07.400" v="1447" actId="478"/>
          <ac:spMkLst>
            <pc:docMk/>
            <pc:sldMk cId="66732682" sldId="282"/>
            <ac:spMk id="133" creationId="{2C2E93BE-1CA2-4F6E-A645-4D64CFEF19C0}"/>
          </ac:spMkLst>
        </pc:spChg>
        <pc:spChg chg="del">
          <ac:chgData name="Lorenzo Carlassara" userId="36489e92-6fb3-4790-bbd2-8e4d12f69172" providerId="ADAL" clId="{C0BD71A9-9C2B-46C0-BC58-1CDA679A9B0A}" dt="2023-05-06T13:40:22.496" v="1448" actId="478"/>
          <ac:spMkLst>
            <pc:docMk/>
            <pc:sldMk cId="66732682" sldId="282"/>
            <ac:spMk id="147" creationId="{547942F6-7919-47F5-A4C4-30E8A88555D8}"/>
          </ac:spMkLst>
        </pc:spChg>
        <pc:spChg chg="del">
          <ac:chgData name="Lorenzo Carlassara" userId="36489e92-6fb3-4790-bbd2-8e4d12f69172" providerId="ADAL" clId="{C0BD71A9-9C2B-46C0-BC58-1CDA679A9B0A}" dt="2023-05-06T13:40:07.400" v="1447" actId="478"/>
          <ac:spMkLst>
            <pc:docMk/>
            <pc:sldMk cId="66732682" sldId="282"/>
            <ac:spMk id="148" creationId="{FE16B2EA-6444-4662-AE94-62D9742646F9}"/>
          </ac:spMkLst>
        </pc:spChg>
        <pc:spChg chg="del">
          <ac:chgData name="Lorenzo Carlassara" userId="36489e92-6fb3-4790-bbd2-8e4d12f69172" providerId="ADAL" clId="{C0BD71A9-9C2B-46C0-BC58-1CDA679A9B0A}" dt="2023-05-06T13:40:07.400" v="1447" actId="478"/>
          <ac:spMkLst>
            <pc:docMk/>
            <pc:sldMk cId="66732682" sldId="282"/>
            <ac:spMk id="149" creationId="{0E3744DF-F260-4CA8-8262-C346A3358DF2}"/>
          </ac:spMkLst>
        </pc:spChg>
        <pc:spChg chg="del">
          <ac:chgData name="Lorenzo Carlassara" userId="36489e92-6fb3-4790-bbd2-8e4d12f69172" providerId="ADAL" clId="{C0BD71A9-9C2B-46C0-BC58-1CDA679A9B0A}" dt="2023-05-06T13:40:07.400" v="1447" actId="478"/>
          <ac:spMkLst>
            <pc:docMk/>
            <pc:sldMk cId="66732682" sldId="282"/>
            <ac:spMk id="158" creationId="{E6EBC52B-256C-49C1-91D2-604A1F04CE2C}"/>
          </ac:spMkLst>
        </pc:spChg>
        <pc:spChg chg="del">
          <ac:chgData name="Lorenzo Carlassara" userId="36489e92-6fb3-4790-bbd2-8e4d12f69172" providerId="ADAL" clId="{C0BD71A9-9C2B-46C0-BC58-1CDA679A9B0A}" dt="2023-05-06T13:40:07.400" v="1447" actId="478"/>
          <ac:spMkLst>
            <pc:docMk/>
            <pc:sldMk cId="66732682" sldId="282"/>
            <ac:spMk id="159" creationId="{F0A31A6E-FFE2-4849-BE9A-960E59567E50}"/>
          </ac:spMkLst>
        </pc:spChg>
        <pc:spChg chg="del">
          <ac:chgData name="Lorenzo Carlassara" userId="36489e92-6fb3-4790-bbd2-8e4d12f69172" providerId="ADAL" clId="{C0BD71A9-9C2B-46C0-BC58-1CDA679A9B0A}" dt="2023-05-06T13:40:07.400" v="1447" actId="478"/>
          <ac:spMkLst>
            <pc:docMk/>
            <pc:sldMk cId="66732682" sldId="282"/>
            <ac:spMk id="161" creationId="{2C592157-0FD5-41A4-8DFD-A08ACFD6312B}"/>
          </ac:spMkLst>
        </pc:spChg>
        <pc:spChg chg="del">
          <ac:chgData name="Lorenzo Carlassara" userId="36489e92-6fb3-4790-bbd2-8e4d12f69172" providerId="ADAL" clId="{C0BD71A9-9C2B-46C0-BC58-1CDA679A9B0A}" dt="2023-05-06T13:40:07.400" v="1447" actId="478"/>
          <ac:spMkLst>
            <pc:docMk/>
            <pc:sldMk cId="66732682" sldId="282"/>
            <ac:spMk id="162" creationId="{1B01B25A-CF53-4FCC-AE6D-3A718977DCC4}"/>
          </ac:spMkLst>
        </pc:spChg>
        <pc:spChg chg="del">
          <ac:chgData name="Lorenzo Carlassara" userId="36489e92-6fb3-4790-bbd2-8e4d12f69172" providerId="ADAL" clId="{C0BD71A9-9C2B-46C0-BC58-1CDA679A9B0A}" dt="2023-05-06T13:40:07.400" v="1447" actId="478"/>
          <ac:spMkLst>
            <pc:docMk/>
            <pc:sldMk cId="66732682" sldId="282"/>
            <ac:spMk id="166" creationId="{A66B3487-E844-4ECA-A24D-855C1E42E125}"/>
          </ac:spMkLst>
        </pc:spChg>
        <pc:spChg chg="mod">
          <ac:chgData name="Lorenzo Carlassara" userId="36489e92-6fb3-4790-bbd2-8e4d12f69172" providerId="ADAL" clId="{C0BD71A9-9C2B-46C0-BC58-1CDA679A9B0A}" dt="2023-05-06T14:09:50.357" v="1612" actId="1076"/>
          <ac:spMkLst>
            <pc:docMk/>
            <pc:sldMk cId="66732682" sldId="282"/>
            <ac:spMk id="168" creationId="{AF9AD41E-078B-4253-97AD-842FDA11D1FC}"/>
          </ac:spMkLst>
        </pc:spChg>
        <pc:picChg chg="add del mod">
          <ac:chgData name="Lorenzo Carlassara" userId="36489e92-6fb3-4790-bbd2-8e4d12f69172" providerId="ADAL" clId="{C0BD71A9-9C2B-46C0-BC58-1CDA679A9B0A}" dt="2023-05-06T13:49:14.987" v="1502" actId="14100"/>
          <ac:picMkLst>
            <pc:docMk/>
            <pc:sldMk cId="66732682" sldId="282"/>
            <ac:picMk id="2" creationId="{7864BB40-B594-4CF7-B920-62EC1B1817DA}"/>
          </ac:picMkLst>
        </pc:picChg>
        <pc:picChg chg="add mod">
          <ac:chgData name="Lorenzo Carlassara" userId="36489e92-6fb3-4790-bbd2-8e4d12f69172" providerId="ADAL" clId="{C0BD71A9-9C2B-46C0-BC58-1CDA679A9B0A}" dt="2023-05-06T14:19:53.253" v="1640" actId="1076"/>
          <ac:picMkLst>
            <pc:docMk/>
            <pc:sldMk cId="66732682" sldId="282"/>
            <ac:picMk id="51" creationId="{666AB46E-C0DA-4F87-8344-96F7EE193564}"/>
          </ac:picMkLst>
        </pc:picChg>
        <pc:cxnChg chg="del">
          <ac:chgData name="Lorenzo Carlassara" userId="36489e92-6fb3-4790-bbd2-8e4d12f69172" providerId="ADAL" clId="{C0BD71A9-9C2B-46C0-BC58-1CDA679A9B0A}" dt="2023-05-06T13:40:07.400" v="1447" actId="478"/>
          <ac:cxnSpMkLst>
            <pc:docMk/>
            <pc:sldMk cId="66732682" sldId="282"/>
            <ac:cxnSpMk id="22" creationId="{BEFC5C95-4C6D-438B-B247-C09297A34BBA}"/>
          </ac:cxnSpMkLst>
        </pc:cxnChg>
        <pc:cxnChg chg="del">
          <ac:chgData name="Lorenzo Carlassara" userId="36489e92-6fb3-4790-bbd2-8e4d12f69172" providerId="ADAL" clId="{C0BD71A9-9C2B-46C0-BC58-1CDA679A9B0A}" dt="2023-05-06T13:40:22.496" v="1448" actId="478"/>
          <ac:cxnSpMkLst>
            <pc:docMk/>
            <pc:sldMk cId="66732682" sldId="282"/>
            <ac:cxnSpMk id="141" creationId="{5762EE21-6854-47FD-B76C-CBAC205B524A}"/>
          </ac:cxnSpMkLst>
        </pc:cxnChg>
        <pc:cxnChg chg="del">
          <ac:chgData name="Lorenzo Carlassara" userId="36489e92-6fb3-4790-bbd2-8e4d12f69172" providerId="ADAL" clId="{C0BD71A9-9C2B-46C0-BC58-1CDA679A9B0A}" dt="2023-05-06T13:40:22.496" v="1448" actId="478"/>
          <ac:cxnSpMkLst>
            <pc:docMk/>
            <pc:sldMk cId="66732682" sldId="282"/>
            <ac:cxnSpMk id="150" creationId="{EF9B9975-4099-4E3A-B9EE-C2283E0C9427}"/>
          </ac:cxnSpMkLst>
        </pc:cxnChg>
        <pc:cxnChg chg="del">
          <ac:chgData name="Lorenzo Carlassara" userId="36489e92-6fb3-4790-bbd2-8e4d12f69172" providerId="ADAL" clId="{C0BD71A9-9C2B-46C0-BC58-1CDA679A9B0A}" dt="2023-05-06T13:40:07.400" v="1447" actId="478"/>
          <ac:cxnSpMkLst>
            <pc:docMk/>
            <pc:sldMk cId="66732682" sldId="282"/>
            <ac:cxnSpMk id="151" creationId="{A6B8D02E-5400-4670-B08B-C7B493195964}"/>
          </ac:cxnSpMkLst>
        </pc:cxnChg>
        <pc:cxnChg chg="del">
          <ac:chgData name="Lorenzo Carlassara" userId="36489e92-6fb3-4790-bbd2-8e4d12f69172" providerId="ADAL" clId="{C0BD71A9-9C2B-46C0-BC58-1CDA679A9B0A}" dt="2023-05-06T13:40:07.400" v="1447" actId="478"/>
          <ac:cxnSpMkLst>
            <pc:docMk/>
            <pc:sldMk cId="66732682" sldId="282"/>
            <ac:cxnSpMk id="154" creationId="{67141AAA-A955-4457-802E-002F0BD7B24D}"/>
          </ac:cxnSpMkLst>
        </pc:cxnChg>
        <pc:cxnChg chg="del">
          <ac:chgData name="Lorenzo Carlassara" userId="36489e92-6fb3-4790-bbd2-8e4d12f69172" providerId="ADAL" clId="{C0BD71A9-9C2B-46C0-BC58-1CDA679A9B0A}" dt="2023-05-06T13:40:22.496" v="1448" actId="478"/>
          <ac:cxnSpMkLst>
            <pc:docMk/>
            <pc:sldMk cId="66732682" sldId="282"/>
            <ac:cxnSpMk id="157" creationId="{B01303CB-1871-404C-913F-B729BC123368}"/>
          </ac:cxnSpMkLst>
        </pc:cxnChg>
        <pc:cxnChg chg="del">
          <ac:chgData name="Lorenzo Carlassara" userId="36489e92-6fb3-4790-bbd2-8e4d12f69172" providerId="ADAL" clId="{C0BD71A9-9C2B-46C0-BC58-1CDA679A9B0A}" dt="2023-05-06T13:40:07.400" v="1447" actId="478"/>
          <ac:cxnSpMkLst>
            <pc:docMk/>
            <pc:sldMk cId="66732682" sldId="282"/>
            <ac:cxnSpMk id="164" creationId="{18AE0F0B-6B1C-4AF3-8792-AF8F525FD778}"/>
          </ac:cxnSpMkLst>
        </pc:cxnChg>
      </pc:sldChg>
      <pc:sldChg chg="add del">
        <pc:chgData name="Lorenzo Carlassara" userId="36489e92-6fb3-4790-bbd2-8e4d12f69172" providerId="ADAL" clId="{C0BD71A9-9C2B-46C0-BC58-1CDA679A9B0A}" dt="2023-05-05T09:18:47.354" v="467" actId="255"/>
        <pc:sldMkLst>
          <pc:docMk/>
          <pc:sldMk cId="3751436747" sldId="282"/>
        </pc:sldMkLst>
      </pc:sldChg>
      <pc:sldChg chg="addSp delSp modSp add">
        <pc:chgData name="Lorenzo Carlassara" userId="36489e92-6fb3-4790-bbd2-8e4d12f69172" providerId="ADAL" clId="{C0BD71A9-9C2B-46C0-BC58-1CDA679A9B0A}" dt="2023-05-06T14:25:26.687" v="1717" actId="255"/>
        <pc:sldMkLst>
          <pc:docMk/>
          <pc:sldMk cId="1735061962" sldId="283"/>
        </pc:sldMkLst>
        <pc:spChg chg="del">
          <ac:chgData name="Lorenzo Carlassara" userId="36489e92-6fb3-4790-bbd2-8e4d12f69172" providerId="ADAL" clId="{C0BD71A9-9C2B-46C0-BC58-1CDA679A9B0A}" dt="2023-05-06T13:43:19.040" v="1458" actId="478"/>
          <ac:spMkLst>
            <pc:docMk/>
            <pc:sldMk cId="1735061962" sldId="283"/>
            <ac:spMk id="3" creationId="{987D02DE-FB66-4933-900F-1883FC959138}"/>
          </ac:spMkLst>
        </pc:spChg>
        <pc:spChg chg="del mod">
          <ac:chgData name="Lorenzo Carlassara" userId="36489e92-6fb3-4790-bbd2-8e4d12f69172" providerId="ADAL" clId="{C0BD71A9-9C2B-46C0-BC58-1CDA679A9B0A}" dt="2023-05-06T13:44:01.667" v="1473" actId="478"/>
          <ac:spMkLst>
            <pc:docMk/>
            <pc:sldMk cId="1735061962" sldId="283"/>
            <ac:spMk id="4" creationId="{585F7579-3927-4EDC-A544-66B60A76361D}"/>
          </ac:spMkLst>
        </pc:spChg>
        <pc:spChg chg="del">
          <ac:chgData name="Lorenzo Carlassara" userId="36489e92-6fb3-4790-bbd2-8e4d12f69172" providerId="ADAL" clId="{C0BD71A9-9C2B-46C0-BC58-1CDA679A9B0A}" dt="2023-05-06T13:43:19.040" v="1458" actId="478"/>
          <ac:spMkLst>
            <pc:docMk/>
            <pc:sldMk cId="1735061962" sldId="283"/>
            <ac:spMk id="8" creationId="{140E5342-F39F-44CD-B931-9068912E042B}"/>
          </ac:spMkLst>
        </pc:spChg>
        <pc:spChg chg="del">
          <ac:chgData name="Lorenzo Carlassara" userId="36489e92-6fb3-4790-bbd2-8e4d12f69172" providerId="ADAL" clId="{C0BD71A9-9C2B-46C0-BC58-1CDA679A9B0A}" dt="2023-05-06T13:43:19.040" v="1458" actId="478"/>
          <ac:spMkLst>
            <pc:docMk/>
            <pc:sldMk cId="1735061962" sldId="283"/>
            <ac:spMk id="9" creationId="{83550C3B-56A8-4F5C-B76D-37AA7D4C4C4C}"/>
          </ac:spMkLst>
        </pc:spChg>
        <pc:spChg chg="del">
          <ac:chgData name="Lorenzo Carlassara" userId="36489e92-6fb3-4790-bbd2-8e4d12f69172" providerId="ADAL" clId="{C0BD71A9-9C2B-46C0-BC58-1CDA679A9B0A}" dt="2023-05-06T13:43:19.040" v="1458" actId="478"/>
          <ac:spMkLst>
            <pc:docMk/>
            <pc:sldMk cId="1735061962" sldId="283"/>
            <ac:spMk id="10" creationId="{F1B4FAE0-72ED-4883-A354-7F4B6779B47D}"/>
          </ac:spMkLst>
        </pc:spChg>
        <pc:spChg chg="del">
          <ac:chgData name="Lorenzo Carlassara" userId="36489e92-6fb3-4790-bbd2-8e4d12f69172" providerId="ADAL" clId="{C0BD71A9-9C2B-46C0-BC58-1CDA679A9B0A}" dt="2023-05-06T13:43:19.040" v="1458" actId="478"/>
          <ac:spMkLst>
            <pc:docMk/>
            <pc:sldMk cId="1735061962" sldId="283"/>
            <ac:spMk id="11" creationId="{013C288B-BF28-4CA1-8CA7-1636885446A5}"/>
          </ac:spMkLst>
        </pc:spChg>
        <pc:spChg chg="del">
          <ac:chgData name="Lorenzo Carlassara" userId="36489e92-6fb3-4790-bbd2-8e4d12f69172" providerId="ADAL" clId="{C0BD71A9-9C2B-46C0-BC58-1CDA679A9B0A}" dt="2023-05-06T13:43:19.040" v="1458" actId="478"/>
          <ac:spMkLst>
            <pc:docMk/>
            <pc:sldMk cId="1735061962" sldId="283"/>
            <ac:spMk id="13" creationId="{8328A2D3-F46A-4D2F-8FC8-BBA0C9EFD2F0}"/>
          </ac:spMkLst>
        </pc:spChg>
        <pc:spChg chg="add del">
          <ac:chgData name="Lorenzo Carlassara" userId="36489e92-6fb3-4790-bbd2-8e4d12f69172" providerId="ADAL" clId="{C0BD71A9-9C2B-46C0-BC58-1CDA679A9B0A}" dt="2023-05-06T14:21:20.238" v="1645" actId="255"/>
          <ac:spMkLst>
            <pc:docMk/>
            <pc:sldMk cId="1735061962" sldId="283"/>
            <ac:spMk id="14" creationId="{2E12A066-D9E1-407B-9CD9-C8F5BC6245D3}"/>
          </ac:spMkLst>
        </pc:spChg>
        <pc:spChg chg="del">
          <ac:chgData name="Lorenzo Carlassara" userId="36489e92-6fb3-4790-bbd2-8e4d12f69172" providerId="ADAL" clId="{C0BD71A9-9C2B-46C0-BC58-1CDA679A9B0A}" dt="2023-05-06T13:43:19.040" v="1458" actId="478"/>
          <ac:spMkLst>
            <pc:docMk/>
            <pc:sldMk cId="1735061962" sldId="283"/>
            <ac:spMk id="15" creationId="{3CB00923-2F1F-482E-88B1-246A612BA072}"/>
          </ac:spMkLst>
        </pc:spChg>
        <pc:spChg chg="add mod">
          <ac:chgData name="Lorenzo Carlassara" userId="36489e92-6fb3-4790-bbd2-8e4d12f69172" providerId="ADAL" clId="{C0BD71A9-9C2B-46C0-BC58-1CDA679A9B0A}" dt="2023-05-06T14:25:26.687" v="1717" actId="255"/>
          <ac:spMkLst>
            <pc:docMk/>
            <pc:sldMk cId="1735061962" sldId="283"/>
            <ac:spMk id="16" creationId="{865D7EBC-D586-463B-9FBC-C89633F1FA50}"/>
          </ac:spMkLst>
        </pc:spChg>
        <pc:spChg chg="del">
          <ac:chgData name="Lorenzo Carlassara" userId="36489e92-6fb3-4790-bbd2-8e4d12f69172" providerId="ADAL" clId="{C0BD71A9-9C2B-46C0-BC58-1CDA679A9B0A}" dt="2023-05-06T13:43:19.040" v="1458" actId="478"/>
          <ac:spMkLst>
            <pc:docMk/>
            <pc:sldMk cId="1735061962" sldId="283"/>
            <ac:spMk id="35" creationId="{E08607CD-71B5-4C61-AD6E-262B9656A860}"/>
          </ac:spMkLst>
        </pc:spChg>
        <pc:spChg chg="del">
          <ac:chgData name="Lorenzo Carlassara" userId="36489e92-6fb3-4790-bbd2-8e4d12f69172" providerId="ADAL" clId="{C0BD71A9-9C2B-46C0-BC58-1CDA679A9B0A}" dt="2023-05-06T13:43:19.040" v="1458" actId="478"/>
          <ac:spMkLst>
            <pc:docMk/>
            <pc:sldMk cId="1735061962" sldId="283"/>
            <ac:spMk id="45" creationId="{F188BF7A-8F48-4A83-8805-09C06CA306B6}"/>
          </ac:spMkLst>
        </pc:spChg>
        <pc:spChg chg="add del mod">
          <ac:chgData name="Lorenzo Carlassara" userId="36489e92-6fb3-4790-bbd2-8e4d12f69172" providerId="ADAL" clId="{C0BD71A9-9C2B-46C0-BC58-1CDA679A9B0A}" dt="2023-05-06T13:43:19.040" v="1458" actId="478"/>
          <ac:spMkLst>
            <pc:docMk/>
            <pc:sldMk cId="1735061962" sldId="283"/>
            <ac:spMk id="47" creationId="{3FB4BDA4-C1D2-44FB-BF46-F5433EFA9673}"/>
          </ac:spMkLst>
        </pc:spChg>
        <pc:spChg chg="add del mod">
          <ac:chgData name="Lorenzo Carlassara" userId="36489e92-6fb3-4790-bbd2-8e4d12f69172" providerId="ADAL" clId="{C0BD71A9-9C2B-46C0-BC58-1CDA679A9B0A}" dt="2023-05-06T13:43:19.040" v="1458" actId="478"/>
          <ac:spMkLst>
            <pc:docMk/>
            <pc:sldMk cId="1735061962" sldId="283"/>
            <ac:spMk id="48" creationId="{4DB8D965-8C58-42B6-B0C7-B21FEF075F22}"/>
          </ac:spMkLst>
        </pc:spChg>
        <pc:spChg chg="add del mod">
          <ac:chgData name="Lorenzo Carlassara" userId="36489e92-6fb3-4790-bbd2-8e4d12f69172" providerId="ADAL" clId="{C0BD71A9-9C2B-46C0-BC58-1CDA679A9B0A}" dt="2023-05-06T13:43:19.040" v="1458" actId="478"/>
          <ac:spMkLst>
            <pc:docMk/>
            <pc:sldMk cId="1735061962" sldId="283"/>
            <ac:spMk id="49" creationId="{1B5FC7E3-FC21-4EBE-A215-526151CAA069}"/>
          </ac:spMkLst>
        </pc:spChg>
        <pc:spChg chg="add del mod">
          <ac:chgData name="Lorenzo Carlassara" userId="36489e92-6fb3-4790-bbd2-8e4d12f69172" providerId="ADAL" clId="{C0BD71A9-9C2B-46C0-BC58-1CDA679A9B0A}" dt="2023-05-06T13:43:19.040" v="1458" actId="478"/>
          <ac:spMkLst>
            <pc:docMk/>
            <pc:sldMk cId="1735061962" sldId="283"/>
            <ac:spMk id="50" creationId="{16B123F5-3601-47EA-98AF-EB65A2545C80}"/>
          </ac:spMkLst>
        </pc:spChg>
        <pc:spChg chg="add del mod">
          <ac:chgData name="Lorenzo Carlassara" userId="36489e92-6fb3-4790-bbd2-8e4d12f69172" providerId="ADAL" clId="{C0BD71A9-9C2B-46C0-BC58-1CDA679A9B0A}" dt="2023-05-06T13:43:19.040" v="1458" actId="478"/>
          <ac:spMkLst>
            <pc:docMk/>
            <pc:sldMk cId="1735061962" sldId="283"/>
            <ac:spMk id="51" creationId="{675BC311-3957-45A8-8EC2-4C1BF0C3D826}"/>
          </ac:spMkLst>
        </pc:spChg>
        <pc:spChg chg="add del mod">
          <ac:chgData name="Lorenzo Carlassara" userId="36489e92-6fb3-4790-bbd2-8e4d12f69172" providerId="ADAL" clId="{C0BD71A9-9C2B-46C0-BC58-1CDA679A9B0A}" dt="2023-05-06T13:43:19.040" v="1458" actId="478"/>
          <ac:spMkLst>
            <pc:docMk/>
            <pc:sldMk cId="1735061962" sldId="283"/>
            <ac:spMk id="52" creationId="{F87DD645-C5FF-4179-95A2-A1298DC8324F}"/>
          </ac:spMkLst>
        </pc:spChg>
        <pc:spChg chg="add del mod">
          <ac:chgData name="Lorenzo Carlassara" userId="36489e92-6fb3-4790-bbd2-8e4d12f69172" providerId="ADAL" clId="{C0BD71A9-9C2B-46C0-BC58-1CDA679A9B0A}" dt="2023-05-06T13:43:36.349" v="1460" actId="478"/>
          <ac:spMkLst>
            <pc:docMk/>
            <pc:sldMk cId="1735061962" sldId="283"/>
            <ac:spMk id="54" creationId="{7077DA16-92B7-43D4-A551-66011EB7D302}"/>
          </ac:spMkLst>
        </pc:spChg>
        <pc:spChg chg="add del mod">
          <ac:chgData name="Lorenzo Carlassara" userId="36489e92-6fb3-4790-bbd2-8e4d12f69172" providerId="ADAL" clId="{C0BD71A9-9C2B-46C0-BC58-1CDA679A9B0A}" dt="2023-05-06T13:43:36.349" v="1460" actId="478"/>
          <ac:spMkLst>
            <pc:docMk/>
            <pc:sldMk cId="1735061962" sldId="283"/>
            <ac:spMk id="55" creationId="{7C62A3A5-955E-4660-BBBC-C8D5418D9F87}"/>
          </ac:spMkLst>
        </pc:spChg>
        <pc:spChg chg="add del mod">
          <ac:chgData name="Lorenzo Carlassara" userId="36489e92-6fb3-4790-bbd2-8e4d12f69172" providerId="ADAL" clId="{C0BD71A9-9C2B-46C0-BC58-1CDA679A9B0A}" dt="2023-05-06T13:43:36.349" v="1460" actId="478"/>
          <ac:spMkLst>
            <pc:docMk/>
            <pc:sldMk cId="1735061962" sldId="283"/>
            <ac:spMk id="56" creationId="{4CB7CC95-9B21-4E24-BE9E-21B98BCA6904}"/>
          </ac:spMkLst>
        </pc:spChg>
        <pc:spChg chg="add del mod">
          <ac:chgData name="Lorenzo Carlassara" userId="36489e92-6fb3-4790-bbd2-8e4d12f69172" providerId="ADAL" clId="{C0BD71A9-9C2B-46C0-BC58-1CDA679A9B0A}" dt="2023-05-06T13:43:36.349" v="1460" actId="478"/>
          <ac:spMkLst>
            <pc:docMk/>
            <pc:sldMk cId="1735061962" sldId="283"/>
            <ac:spMk id="57" creationId="{E506171A-1106-4183-9FED-A0D105486A7D}"/>
          </ac:spMkLst>
        </pc:spChg>
        <pc:spChg chg="add del mod">
          <ac:chgData name="Lorenzo Carlassara" userId="36489e92-6fb3-4790-bbd2-8e4d12f69172" providerId="ADAL" clId="{C0BD71A9-9C2B-46C0-BC58-1CDA679A9B0A}" dt="2023-05-06T13:43:36.349" v="1460" actId="478"/>
          <ac:spMkLst>
            <pc:docMk/>
            <pc:sldMk cId="1735061962" sldId="283"/>
            <ac:spMk id="59" creationId="{543FE63E-7068-4C2A-80CB-85C98C26BF48}"/>
          </ac:spMkLst>
        </pc:spChg>
        <pc:spChg chg="add del mod">
          <ac:chgData name="Lorenzo Carlassara" userId="36489e92-6fb3-4790-bbd2-8e4d12f69172" providerId="ADAL" clId="{C0BD71A9-9C2B-46C0-BC58-1CDA679A9B0A}" dt="2023-05-06T13:43:36.349" v="1460" actId="478"/>
          <ac:spMkLst>
            <pc:docMk/>
            <pc:sldMk cId="1735061962" sldId="283"/>
            <ac:spMk id="60" creationId="{5D203F65-9092-4A7B-B792-7A7D8B220B45}"/>
          </ac:spMkLst>
        </pc:spChg>
        <pc:spChg chg="del">
          <ac:chgData name="Lorenzo Carlassara" userId="36489e92-6fb3-4790-bbd2-8e4d12f69172" providerId="ADAL" clId="{C0BD71A9-9C2B-46C0-BC58-1CDA679A9B0A}" dt="2023-05-06T13:43:19.040" v="1458" actId="478"/>
          <ac:spMkLst>
            <pc:docMk/>
            <pc:sldMk cId="1735061962" sldId="283"/>
            <ac:spMk id="80" creationId="{D7A215C3-D8E4-42E9-ACB8-C0DAD10F60E6}"/>
          </ac:spMkLst>
        </pc:spChg>
        <pc:spChg chg="del">
          <ac:chgData name="Lorenzo Carlassara" userId="36489e92-6fb3-4790-bbd2-8e4d12f69172" providerId="ADAL" clId="{C0BD71A9-9C2B-46C0-BC58-1CDA679A9B0A}" dt="2023-05-06T13:43:42.379" v="1462" actId="478"/>
          <ac:spMkLst>
            <pc:docMk/>
            <pc:sldMk cId="1735061962" sldId="283"/>
            <ac:spMk id="86" creationId="{A88BF0C3-6E3D-45D0-938F-238405A90B50}"/>
          </ac:spMkLst>
        </pc:spChg>
        <pc:spChg chg="mod">
          <ac:chgData name="Lorenzo Carlassara" userId="36489e92-6fb3-4790-bbd2-8e4d12f69172" providerId="ADAL" clId="{C0BD71A9-9C2B-46C0-BC58-1CDA679A9B0A}" dt="2023-05-06T14:09:39.380" v="1611" actId="1076"/>
          <ac:spMkLst>
            <pc:docMk/>
            <pc:sldMk cId="1735061962" sldId="283"/>
            <ac:spMk id="114" creationId="{0A05D335-CF61-40BB-BCE8-1DE3FF55B505}"/>
          </ac:spMkLst>
        </pc:spChg>
        <pc:spChg chg="mod">
          <ac:chgData name="Lorenzo Carlassara" userId="36489e92-6fb3-4790-bbd2-8e4d12f69172" providerId="ADAL" clId="{C0BD71A9-9C2B-46C0-BC58-1CDA679A9B0A}" dt="2023-05-06T14:09:39.380" v="1611" actId="1076"/>
          <ac:spMkLst>
            <pc:docMk/>
            <pc:sldMk cId="1735061962" sldId="283"/>
            <ac:spMk id="115" creationId="{60F24659-547D-4B82-A6FD-726231B2AB68}"/>
          </ac:spMkLst>
        </pc:spChg>
        <pc:spChg chg="mod">
          <ac:chgData name="Lorenzo Carlassara" userId="36489e92-6fb3-4790-bbd2-8e4d12f69172" providerId="ADAL" clId="{C0BD71A9-9C2B-46C0-BC58-1CDA679A9B0A}" dt="2023-05-06T14:09:39.380" v="1611" actId="1076"/>
          <ac:spMkLst>
            <pc:docMk/>
            <pc:sldMk cId="1735061962" sldId="283"/>
            <ac:spMk id="116" creationId="{215E002E-23AB-4175-9492-82813E4FDAD9}"/>
          </ac:spMkLst>
        </pc:spChg>
        <pc:spChg chg="mod">
          <ac:chgData name="Lorenzo Carlassara" userId="36489e92-6fb3-4790-bbd2-8e4d12f69172" providerId="ADAL" clId="{C0BD71A9-9C2B-46C0-BC58-1CDA679A9B0A}" dt="2023-05-06T14:09:39.380" v="1611" actId="1076"/>
          <ac:spMkLst>
            <pc:docMk/>
            <pc:sldMk cId="1735061962" sldId="283"/>
            <ac:spMk id="117" creationId="{7307A874-F66F-4845-9E70-C3CC4229459F}"/>
          </ac:spMkLst>
        </pc:spChg>
        <pc:spChg chg="mod">
          <ac:chgData name="Lorenzo Carlassara" userId="36489e92-6fb3-4790-bbd2-8e4d12f69172" providerId="ADAL" clId="{C0BD71A9-9C2B-46C0-BC58-1CDA679A9B0A}" dt="2023-05-06T14:09:39.380" v="1611" actId="1076"/>
          <ac:spMkLst>
            <pc:docMk/>
            <pc:sldMk cId="1735061962" sldId="283"/>
            <ac:spMk id="118" creationId="{7006E1F6-F7DD-4350-9E10-BF0AF4E9465F}"/>
          </ac:spMkLst>
        </pc:spChg>
        <pc:spChg chg="mod">
          <ac:chgData name="Lorenzo Carlassara" userId="36489e92-6fb3-4790-bbd2-8e4d12f69172" providerId="ADAL" clId="{C0BD71A9-9C2B-46C0-BC58-1CDA679A9B0A}" dt="2023-05-06T14:09:39.380" v="1611" actId="1076"/>
          <ac:spMkLst>
            <pc:docMk/>
            <pc:sldMk cId="1735061962" sldId="283"/>
            <ac:spMk id="119" creationId="{26353E9F-46C0-488C-B540-679E0F8804E8}"/>
          </ac:spMkLst>
        </pc:spChg>
        <pc:spChg chg="mod">
          <ac:chgData name="Lorenzo Carlassara" userId="36489e92-6fb3-4790-bbd2-8e4d12f69172" providerId="ADAL" clId="{C0BD71A9-9C2B-46C0-BC58-1CDA679A9B0A}" dt="2023-05-06T14:09:39.380" v="1611" actId="1076"/>
          <ac:spMkLst>
            <pc:docMk/>
            <pc:sldMk cId="1735061962" sldId="283"/>
            <ac:spMk id="120" creationId="{369442B9-1E8B-4604-8520-D03E0D88FE87}"/>
          </ac:spMkLst>
        </pc:spChg>
        <pc:spChg chg="mod">
          <ac:chgData name="Lorenzo Carlassara" userId="36489e92-6fb3-4790-bbd2-8e4d12f69172" providerId="ADAL" clId="{C0BD71A9-9C2B-46C0-BC58-1CDA679A9B0A}" dt="2023-05-06T14:09:39.380" v="1611" actId="1076"/>
          <ac:spMkLst>
            <pc:docMk/>
            <pc:sldMk cId="1735061962" sldId="283"/>
            <ac:spMk id="121" creationId="{D1DD79EA-22FE-4921-BE8E-D91358ECE52B}"/>
          </ac:spMkLst>
        </pc:spChg>
        <pc:spChg chg="del">
          <ac:chgData name="Lorenzo Carlassara" userId="36489e92-6fb3-4790-bbd2-8e4d12f69172" providerId="ADAL" clId="{C0BD71A9-9C2B-46C0-BC58-1CDA679A9B0A}" dt="2023-05-06T13:44:04.315" v="1474" actId="478"/>
          <ac:spMkLst>
            <pc:docMk/>
            <pc:sldMk cId="1735061962" sldId="283"/>
            <ac:spMk id="123" creationId="{BDCB70AF-0603-45F7-B90F-A5311AB9DFF8}"/>
          </ac:spMkLst>
        </pc:spChg>
        <pc:spChg chg="del">
          <ac:chgData name="Lorenzo Carlassara" userId="36489e92-6fb3-4790-bbd2-8e4d12f69172" providerId="ADAL" clId="{C0BD71A9-9C2B-46C0-BC58-1CDA679A9B0A}" dt="2023-05-06T13:43:19.040" v="1458" actId="478"/>
          <ac:spMkLst>
            <pc:docMk/>
            <pc:sldMk cId="1735061962" sldId="283"/>
            <ac:spMk id="124" creationId="{85DA2878-3362-42C9-B086-EE99520E63E9}"/>
          </ac:spMkLst>
        </pc:spChg>
        <pc:spChg chg="del">
          <ac:chgData name="Lorenzo Carlassara" userId="36489e92-6fb3-4790-bbd2-8e4d12f69172" providerId="ADAL" clId="{C0BD71A9-9C2B-46C0-BC58-1CDA679A9B0A}" dt="2023-05-06T13:43:36.349" v="1460" actId="478"/>
          <ac:spMkLst>
            <pc:docMk/>
            <pc:sldMk cId="1735061962" sldId="283"/>
            <ac:spMk id="128" creationId="{B0DD5EC7-E611-402E-949E-53B0EFBB5785}"/>
          </ac:spMkLst>
        </pc:spChg>
        <pc:spChg chg="del">
          <ac:chgData name="Lorenzo Carlassara" userId="36489e92-6fb3-4790-bbd2-8e4d12f69172" providerId="ADAL" clId="{C0BD71A9-9C2B-46C0-BC58-1CDA679A9B0A}" dt="2023-05-06T13:43:19.040" v="1458" actId="478"/>
          <ac:spMkLst>
            <pc:docMk/>
            <pc:sldMk cId="1735061962" sldId="283"/>
            <ac:spMk id="129" creationId="{F8001460-985A-40CC-B933-DB5225D0172D}"/>
          </ac:spMkLst>
        </pc:spChg>
        <pc:spChg chg="del mod">
          <ac:chgData name="Lorenzo Carlassara" userId="36489e92-6fb3-4790-bbd2-8e4d12f69172" providerId="ADAL" clId="{C0BD71A9-9C2B-46C0-BC58-1CDA679A9B0A}" dt="2023-05-06T13:43:50.393" v="1467" actId="478"/>
          <ac:spMkLst>
            <pc:docMk/>
            <pc:sldMk cId="1735061962" sldId="283"/>
            <ac:spMk id="130" creationId="{2F4737A0-C5F4-4FB9-9246-7450CA098EDB}"/>
          </ac:spMkLst>
        </pc:spChg>
        <pc:spChg chg="del mod">
          <ac:chgData name="Lorenzo Carlassara" userId="36489e92-6fb3-4790-bbd2-8e4d12f69172" providerId="ADAL" clId="{C0BD71A9-9C2B-46C0-BC58-1CDA679A9B0A}" dt="2023-05-06T13:43:48.949" v="1465" actId="478"/>
          <ac:spMkLst>
            <pc:docMk/>
            <pc:sldMk cId="1735061962" sldId="283"/>
            <ac:spMk id="133" creationId="{2C2E93BE-1CA2-4F6E-A645-4D64CFEF19C0}"/>
          </ac:spMkLst>
        </pc:spChg>
        <pc:spChg chg="del">
          <ac:chgData name="Lorenzo Carlassara" userId="36489e92-6fb3-4790-bbd2-8e4d12f69172" providerId="ADAL" clId="{C0BD71A9-9C2B-46C0-BC58-1CDA679A9B0A}" dt="2023-05-06T13:43:36.349" v="1460" actId="478"/>
          <ac:spMkLst>
            <pc:docMk/>
            <pc:sldMk cId="1735061962" sldId="283"/>
            <ac:spMk id="147" creationId="{547942F6-7919-47F5-A4C4-30E8A88555D8}"/>
          </ac:spMkLst>
        </pc:spChg>
        <pc:spChg chg="del">
          <ac:chgData name="Lorenzo Carlassara" userId="36489e92-6fb3-4790-bbd2-8e4d12f69172" providerId="ADAL" clId="{C0BD71A9-9C2B-46C0-BC58-1CDA679A9B0A}" dt="2023-05-06T13:43:19.040" v="1458" actId="478"/>
          <ac:spMkLst>
            <pc:docMk/>
            <pc:sldMk cId="1735061962" sldId="283"/>
            <ac:spMk id="148" creationId="{FE16B2EA-6444-4662-AE94-62D9742646F9}"/>
          </ac:spMkLst>
        </pc:spChg>
        <pc:spChg chg="del">
          <ac:chgData name="Lorenzo Carlassara" userId="36489e92-6fb3-4790-bbd2-8e4d12f69172" providerId="ADAL" clId="{C0BD71A9-9C2B-46C0-BC58-1CDA679A9B0A}" dt="2023-05-06T13:43:19.040" v="1458" actId="478"/>
          <ac:spMkLst>
            <pc:docMk/>
            <pc:sldMk cId="1735061962" sldId="283"/>
            <ac:spMk id="149" creationId="{0E3744DF-F260-4CA8-8262-C346A3358DF2}"/>
          </ac:spMkLst>
        </pc:spChg>
        <pc:spChg chg="del mod">
          <ac:chgData name="Lorenzo Carlassara" userId="36489e92-6fb3-4790-bbd2-8e4d12f69172" providerId="ADAL" clId="{C0BD71A9-9C2B-46C0-BC58-1CDA679A9B0A}" dt="2023-05-06T13:43:52.143" v="1469" actId="478"/>
          <ac:spMkLst>
            <pc:docMk/>
            <pc:sldMk cId="1735061962" sldId="283"/>
            <ac:spMk id="158" creationId="{E6EBC52B-256C-49C1-91D2-604A1F04CE2C}"/>
          </ac:spMkLst>
        </pc:spChg>
        <pc:spChg chg="del">
          <ac:chgData name="Lorenzo Carlassara" userId="36489e92-6fb3-4790-bbd2-8e4d12f69172" providerId="ADAL" clId="{C0BD71A9-9C2B-46C0-BC58-1CDA679A9B0A}" dt="2023-05-06T13:43:36.349" v="1460" actId="478"/>
          <ac:spMkLst>
            <pc:docMk/>
            <pc:sldMk cId="1735061962" sldId="283"/>
            <ac:spMk id="159" creationId="{F0A31A6E-FFE2-4849-BE9A-960E59567E50}"/>
          </ac:spMkLst>
        </pc:spChg>
        <pc:spChg chg="del">
          <ac:chgData name="Lorenzo Carlassara" userId="36489e92-6fb3-4790-bbd2-8e4d12f69172" providerId="ADAL" clId="{C0BD71A9-9C2B-46C0-BC58-1CDA679A9B0A}" dt="2023-05-06T13:43:53.396" v="1470" actId="478"/>
          <ac:spMkLst>
            <pc:docMk/>
            <pc:sldMk cId="1735061962" sldId="283"/>
            <ac:spMk id="161" creationId="{2C592157-0FD5-41A4-8DFD-A08ACFD6312B}"/>
          </ac:spMkLst>
        </pc:spChg>
        <pc:spChg chg="del">
          <ac:chgData name="Lorenzo Carlassara" userId="36489e92-6fb3-4790-bbd2-8e4d12f69172" providerId="ADAL" clId="{C0BD71A9-9C2B-46C0-BC58-1CDA679A9B0A}" dt="2023-05-06T13:43:36.349" v="1460" actId="478"/>
          <ac:spMkLst>
            <pc:docMk/>
            <pc:sldMk cId="1735061962" sldId="283"/>
            <ac:spMk id="162" creationId="{1B01B25A-CF53-4FCC-AE6D-3A718977DCC4}"/>
          </ac:spMkLst>
        </pc:spChg>
        <pc:spChg chg="del">
          <ac:chgData name="Lorenzo Carlassara" userId="36489e92-6fb3-4790-bbd2-8e4d12f69172" providerId="ADAL" clId="{C0BD71A9-9C2B-46C0-BC58-1CDA679A9B0A}" dt="2023-05-06T13:43:19.040" v="1458" actId="478"/>
          <ac:spMkLst>
            <pc:docMk/>
            <pc:sldMk cId="1735061962" sldId="283"/>
            <ac:spMk id="166" creationId="{A66B3487-E844-4ECA-A24D-855C1E42E125}"/>
          </ac:spMkLst>
        </pc:spChg>
        <pc:spChg chg="del">
          <ac:chgData name="Lorenzo Carlassara" userId="36489e92-6fb3-4790-bbd2-8e4d12f69172" providerId="ADAL" clId="{C0BD71A9-9C2B-46C0-BC58-1CDA679A9B0A}" dt="2023-05-06T13:43:19.040" v="1458" actId="478"/>
          <ac:spMkLst>
            <pc:docMk/>
            <pc:sldMk cId="1735061962" sldId="283"/>
            <ac:spMk id="168" creationId="{AF9AD41E-078B-4253-97AD-842FDA11D1FC}"/>
          </ac:spMkLst>
        </pc:spChg>
        <pc:picChg chg="add mod">
          <ac:chgData name="Lorenzo Carlassara" userId="36489e92-6fb3-4790-bbd2-8e4d12f69172" providerId="ADAL" clId="{C0BD71A9-9C2B-46C0-BC58-1CDA679A9B0A}" dt="2023-05-06T14:09:39.380" v="1611" actId="1076"/>
          <ac:picMkLst>
            <pc:docMk/>
            <pc:sldMk cId="1735061962" sldId="283"/>
            <ac:picMk id="12" creationId="{EBD2A403-73F1-474E-978D-11B75CFAB267}"/>
          </ac:picMkLst>
        </pc:picChg>
        <pc:cxnChg chg="del">
          <ac:chgData name="Lorenzo Carlassara" userId="36489e92-6fb3-4790-bbd2-8e4d12f69172" providerId="ADAL" clId="{C0BD71A9-9C2B-46C0-BC58-1CDA679A9B0A}" dt="2023-05-06T13:43:19.040" v="1458" actId="478"/>
          <ac:cxnSpMkLst>
            <pc:docMk/>
            <pc:sldMk cId="1735061962" sldId="283"/>
            <ac:cxnSpMk id="22" creationId="{BEFC5C95-4C6D-438B-B247-C09297A34BBA}"/>
          </ac:cxnSpMkLst>
        </pc:cxnChg>
        <pc:cxnChg chg="add del mod">
          <ac:chgData name="Lorenzo Carlassara" userId="36489e92-6fb3-4790-bbd2-8e4d12f69172" providerId="ADAL" clId="{C0BD71A9-9C2B-46C0-BC58-1CDA679A9B0A}" dt="2023-05-06T13:43:19.040" v="1458" actId="478"/>
          <ac:cxnSpMkLst>
            <pc:docMk/>
            <pc:sldMk cId="1735061962" sldId="283"/>
            <ac:cxnSpMk id="53" creationId="{0A850638-FE4F-4B0B-AF95-A47448F4D4F4}"/>
          </ac:cxnSpMkLst>
        </pc:cxnChg>
        <pc:cxnChg chg="add del mod">
          <ac:chgData name="Lorenzo Carlassara" userId="36489e92-6fb3-4790-bbd2-8e4d12f69172" providerId="ADAL" clId="{C0BD71A9-9C2B-46C0-BC58-1CDA679A9B0A}" dt="2023-05-06T13:43:36.349" v="1460" actId="478"/>
          <ac:cxnSpMkLst>
            <pc:docMk/>
            <pc:sldMk cId="1735061962" sldId="283"/>
            <ac:cxnSpMk id="58" creationId="{9320F8E7-081E-48DC-A1F5-9A9B58666AD2}"/>
          </ac:cxnSpMkLst>
        </pc:cxnChg>
        <pc:cxnChg chg="add del mod">
          <ac:chgData name="Lorenzo Carlassara" userId="36489e92-6fb3-4790-bbd2-8e4d12f69172" providerId="ADAL" clId="{C0BD71A9-9C2B-46C0-BC58-1CDA679A9B0A}" dt="2023-05-06T13:43:36.349" v="1460" actId="478"/>
          <ac:cxnSpMkLst>
            <pc:docMk/>
            <pc:sldMk cId="1735061962" sldId="283"/>
            <ac:cxnSpMk id="61" creationId="{264CFC7C-E585-4978-883D-3ADAC6DA686F}"/>
          </ac:cxnSpMkLst>
        </pc:cxnChg>
        <pc:cxnChg chg="del">
          <ac:chgData name="Lorenzo Carlassara" userId="36489e92-6fb3-4790-bbd2-8e4d12f69172" providerId="ADAL" clId="{C0BD71A9-9C2B-46C0-BC58-1CDA679A9B0A}" dt="2023-05-06T13:43:19.040" v="1458" actId="478"/>
          <ac:cxnSpMkLst>
            <pc:docMk/>
            <pc:sldMk cId="1735061962" sldId="283"/>
            <ac:cxnSpMk id="141" creationId="{5762EE21-6854-47FD-B76C-CBAC205B524A}"/>
          </ac:cxnSpMkLst>
        </pc:cxnChg>
        <pc:cxnChg chg="del">
          <ac:chgData name="Lorenzo Carlassara" userId="36489e92-6fb3-4790-bbd2-8e4d12f69172" providerId="ADAL" clId="{C0BD71A9-9C2B-46C0-BC58-1CDA679A9B0A}" dt="2023-05-06T13:43:39.798" v="1461" actId="478"/>
          <ac:cxnSpMkLst>
            <pc:docMk/>
            <pc:sldMk cId="1735061962" sldId="283"/>
            <ac:cxnSpMk id="150" creationId="{EF9B9975-4099-4E3A-B9EE-C2283E0C9427}"/>
          </ac:cxnSpMkLst>
        </pc:cxnChg>
        <pc:cxnChg chg="del">
          <ac:chgData name="Lorenzo Carlassara" userId="36489e92-6fb3-4790-bbd2-8e4d12f69172" providerId="ADAL" clId="{C0BD71A9-9C2B-46C0-BC58-1CDA679A9B0A}" dt="2023-05-06T13:43:19.040" v="1458" actId="478"/>
          <ac:cxnSpMkLst>
            <pc:docMk/>
            <pc:sldMk cId="1735061962" sldId="283"/>
            <ac:cxnSpMk id="151" creationId="{A6B8D02E-5400-4670-B08B-C7B493195964}"/>
          </ac:cxnSpMkLst>
        </pc:cxnChg>
        <pc:cxnChg chg="del">
          <ac:chgData name="Lorenzo Carlassara" userId="36489e92-6fb3-4790-bbd2-8e4d12f69172" providerId="ADAL" clId="{C0BD71A9-9C2B-46C0-BC58-1CDA679A9B0A}" dt="2023-05-06T13:43:19.040" v="1458" actId="478"/>
          <ac:cxnSpMkLst>
            <pc:docMk/>
            <pc:sldMk cId="1735061962" sldId="283"/>
            <ac:cxnSpMk id="154" creationId="{67141AAA-A955-4457-802E-002F0BD7B24D}"/>
          </ac:cxnSpMkLst>
        </pc:cxnChg>
        <pc:cxnChg chg="del">
          <ac:chgData name="Lorenzo Carlassara" userId="36489e92-6fb3-4790-bbd2-8e4d12f69172" providerId="ADAL" clId="{C0BD71A9-9C2B-46C0-BC58-1CDA679A9B0A}" dt="2023-05-06T13:43:19.040" v="1458" actId="478"/>
          <ac:cxnSpMkLst>
            <pc:docMk/>
            <pc:sldMk cId="1735061962" sldId="283"/>
            <ac:cxnSpMk id="157" creationId="{B01303CB-1871-404C-913F-B729BC123368}"/>
          </ac:cxnSpMkLst>
        </pc:cxnChg>
        <pc:cxnChg chg="del">
          <ac:chgData name="Lorenzo Carlassara" userId="36489e92-6fb3-4790-bbd2-8e4d12f69172" providerId="ADAL" clId="{C0BD71A9-9C2B-46C0-BC58-1CDA679A9B0A}" dt="2023-05-06T13:43:55.180" v="1471" actId="478"/>
          <ac:cxnSpMkLst>
            <pc:docMk/>
            <pc:sldMk cId="1735061962" sldId="283"/>
            <ac:cxnSpMk id="164" creationId="{18AE0F0B-6B1C-4AF3-8792-AF8F525FD778}"/>
          </ac:cxnSpMkLst>
        </pc:cxnChg>
      </pc:sldChg>
      <pc:sldChg chg="addSp delSp modSp add">
        <pc:chgData name="Lorenzo Carlassara" userId="36489e92-6fb3-4790-bbd2-8e4d12f69172" providerId="ADAL" clId="{C0BD71A9-9C2B-46C0-BC58-1CDA679A9B0A}" dt="2023-05-06T14:04:46.393" v="1605" actId="1076"/>
        <pc:sldMkLst>
          <pc:docMk/>
          <pc:sldMk cId="3022500071" sldId="284"/>
        </pc:sldMkLst>
        <pc:spChg chg="del">
          <ac:chgData name="Lorenzo Carlassara" userId="36489e92-6fb3-4790-bbd2-8e4d12f69172" providerId="ADAL" clId="{C0BD71A9-9C2B-46C0-BC58-1CDA679A9B0A}" dt="2023-05-06T13:50:56.828" v="1519" actId="478"/>
          <ac:spMkLst>
            <pc:docMk/>
            <pc:sldMk cId="3022500071" sldId="284"/>
            <ac:spMk id="8" creationId="{140E5342-F39F-44CD-B931-9068912E042B}"/>
          </ac:spMkLst>
        </pc:spChg>
        <pc:spChg chg="del">
          <ac:chgData name="Lorenzo Carlassara" userId="36489e92-6fb3-4790-bbd2-8e4d12f69172" providerId="ADAL" clId="{C0BD71A9-9C2B-46C0-BC58-1CDA679A9B0A}" dt="2023-05-06T13:50:47.332" v="1517" actId="478"/>
          <ac:spMkLst>
            <pc:docMk/>
            <pc:sldMk cId="3022500071" sldId="284"/>
            <ac:spMk id="9" creationId="{83550C3B-56A8-4F5C-B76D-37AA7D4C4C4C}"/>
          </ac:spMkLst>
        </pc:spChg>
        <pc:spChg chg="del">
          <ac:chgData name="Lorenzo Carlassara" userId="36489e92-6fb3-4790-bbd2-8e4d12f69172" providerId="ADAL" clId="{C0BD71A9-9C2B-46C0-BC58-1CDA679A9B0A}" dt="2023-05-06T13:50:47.332" v="1517" actId="478"/>
          <ac:spMkLst>
            <pc:docMk/>
            <pc:sldMk cId="3022500071" sldId="284"/>
            <ac:spMk id="10" creationId="{F1B4FAE0-72ED-4883-A354-7F4B6779B47D}"/>
          </ac:spMkLst>
        </pc:spChg>
        <pc:spChg chg="del">
          <ac:chgData name="Lorenzo Carlassara" userId="36489e92-6fb3-4790-bbd2-8e4d12f69172" providerId="ADAL" clId="{C0BD71A9-9C2B-46C0-BC58-1CDA679A9B0A}" dt="2023-05-06T13:50:47.332" v="1517" actId="478"/>
          <ac:spMkLst>
            <pc:docMk/>
            <pc:sldMk cId="3022500071" sldId="284"/>
            <ac:spMk id="11" creationId="{013C288B-BF28-4CA1-8CA7-1636885446A5}"/>
          </ac:spMkLst>
        </pc:spChg>
        <pc:spChg chg="del">
          <ac:chgData name="Lorenzo Carlassara" userId="36489e92-6fb3-4790-bbd2-8e4d12f69172" providerId="ADAL" clId="{C0BD71A9-9C2B-46C0-BC58-1CDA679A9B0A}" dt="2023-05-06T13:50:47.332" v="1517" actId="478"/>
          <ac:spMkLst>
            <pc:docMk/>
            <pc:sldMk cId="3022500071" sldId="284"/>
            <ac:spMk id="13" creationId="{8328A2D3-F46A-4D2F-8FC8-BBA0C9EFD2F0}"/>
          </ac:spMkLst>
        </pc:spChg>
        <pc:spChg chg="del">
          <ac:chgData name="Lorenzo Carlassara" userId="36489e92-6fb3-4790-bbd2-8e4d12f69172" providerId="ADAL" clId="{C0BD71A9-9C2B-46C0-BC58-1CDA679A9B0A}" dt="2023-05-06T13:50:51.295" v="1518" actId="478"/>
          <ac:spMkLst>
            <pc:docMk/>
            <pc:sldMk cId="3022500071" sldId="284"/>
            <ac:spMk id="15" creationId="{3CB00923-2F1F-482E-88B1-246A612BA072}"/>
          </ac:spMkLst>
        </pc:spChg>
        <pc:spChg chg="del">
          <ac:chgData name="Lorenzo Carlassara" userId="36489e92-6fb3-4790-bbd2-8e4d12f69172" providerId="ADAL" clId="{C0BD71A9-9C2B-46C0-BC58-1CDA679A9B0A}" dt="2023-05-06T13:50:47.332" v="1517" actId="478"/>
          <ac:spMkLst>
            <pc:docMk/>
            <pc:sldMk cId="3022500071" sldId="284"/>
            <ac:spMk id="35" creationId="{E08607CD-71B5-4C61-AD6E-262B9656A860}"/>
          </ac:spMkLst>
        </pc:spChg>
        <pc:spChg chg="del">
          <ac:chgData name="Lorenzo Carlassara" userId="36489e92-6fb3-4790-bbd2-8e4d12f69172" providerId="ADAL" clId="{C0BD71A9-9C2B-46C0-BC58-1CDA679A9B0A}" dt="2023-05-06T13:50:47.332" v="1517" actId="478"/>
          <ac:spMkLst>
            <pc:docMk/>
            <pc:sldMk cId="3022500071" sldId="284"/>
            <ac:spMk id="45" creationId="{F188BF7A-8F48-4A83-8805-09C06CA306B6}"/>
          </ac:spMkLst>
        </pc:spChg>
        <pc:spChg chg="add mod">
          <ac:chgData name="Lorenzo Carlassara" userId="36489e92-6fb3-4790-bbd2-8e4d12f69172" providerId="ADAL" clId="{C0BD71A9-9C2B-46C0-BC58-1CDA679A9B0A}" dt="2023-05-06T14:04:46.393" v="1605" actId="1076"/>
          <ac:spMkLst>
            <pc:docMk/>
            <pc:sldMk cId="3022500071" sldId="284"/>
            <ac:spMk id="48" creationId="{5CA5A9F6-A0E5-4E8F-B436-29B4DD41D9CD}"/>
          </ac:spMkLst>
        </pc:spChg>
        <pc:spChg chg="add mod">
          <ac:chgData name="Lorenzo Carlassara" userId="36489e92-6fb3-4790-bbd2-8e4d12f69172" providerId="ADAL" clId="{C0BD71A9-9C2B-46C0-BC58-1CDA679A9B0A}" dt="2023-05-06T14:03:45.923" v="1595" actId="1076"/>
          <ac:spMkLst>
            <pc:docMk/>
            <pc:sldMk cId="3022500071" sldId="284"/>
            <ac:spMk id="50" creationId="{4D715944-7DA2-4C81-BB8E-9CBB9EF9CD8E}"/>
          </ac:spMkLst>
        </pc:spChg>
        <pc:spChg chg="del">
          <ac:chgData name="Lorenzo Carlassara" userId="36489e92-6fb3-4790-bbd2-8e4d12f69172" providerId="ADAL" clId="{C0BD71A9-9C2B-46C0-BC58-1CDA679A9B0A}" dt="2023-05-06T13:50:47.332" v="1517" actId="478"/>
          <ac:spMkLst>
            <pc:docMk/>
            <pc:sldMk cId="3022500071" sldId="284"/>
            <ac:spMk id="80" creationId="{D7A215C3-D8E4-42E9-ACB8-C0DAD10F60E6}"/>
          </ac:spMkLst>
        </pc:spChg>
        <pc:spChg chg="del">
          <ac:chgData name="Lorenzo Carlassara" userId="36489e92-6fb3-4790-bbd2-8e4d12f69172" providerId="ADAL" clId="{C0BD71A9-9C2B-46C0-BC58-1CDA679A9B0A}" dt="2023-05-06T13:50:47.332" v="1517" actId="478"/>
          <ac:spMkLst>
            <pc:docMk/>
            <pc:sldMk cId="3022500071" sldId="284"/>
            <ac:spMk id="86" creationId="{A88BF0C3-6E3D-45D0-938F-238405A90B50}"/>
          </ac:spMkLst>
        </pc:spChg>
        <pc:spChg chg="del">
          <ac:chgData name="Lorenzo Carlassara" userId="36489e92-6fb3-4790-bbd2-8e4d12f69172" providerId="ADAL" clId="{C0BD71A9-9C2B-46C0-BC58-1CDA679A9B0A}" dt="2023-05-06T13:50:47.332" v="1517" actId="478"/>
          <ac:spMkLst>
            <pc:docMk/>
            <pc:sldMk cId="3022500071" sldId="284"/>
            <ac:spMk id="114" creationId="{0A05D335-CF61-40BB-BCE8-1DE3FF55B505}"/>
          </ac:spMkLst>
        </pc:spChg>
        <pc:spChg chg="del">
          <ac:chgData name="Lorenzo Carlassara" userId="36489e92-6fb3-4790-bbd2-8e4d12f69172" providerId="ADAL" clId="{C0BD71A9-9C2B-46C0-BC58-1CDA679A9B0A}" dt="2023-05-06T13:50:47.332" v="1517" actId="478"/>
          <ac:spMkLst>
            <pc:docMk/>
            <pc:sldMk cId="3022500071" sldId="284"/>
            <ac:spMk id="115" creationId="{60F24659-547D-4B82-A6FD-726231B2AB68}"/>
          </ac:spMkLst>
        </pc:spChg>
        <pc:spChg chg="del">
          <ac:chgData name="Lorenzo Carlassara" userId="36489e92-6fb3-4790-bbd2-8e4d12f69172" providerId="ADAL" clId="{C0BD71A9-9C2B-46C0-BC58-1CDA679A9B0A}" dt="2023-05-06T13:50:47.332" v="1517" actId="478"/>
          <ac:spMkLst>
            <pc:docMk/>
            <pc:sldMk cId="3022500071" sldId="284"/>
            <ac:spMk id="116" creationId="{215E002E-23AB-4175-9492-82813E4FDAD9}"/>
          </ac:spMkLst>
        </pc:spChg>
        <pc:spChg chg="del">
          <ac:chgData name="Lorenzo Carlassara" userId="36489e92-6fb3-4790-bbd2-8e4d12f69172" providerId="ADAL" clId="{C0BD71A9-9C2B-46C0-BC58-1CDA679A9B0A}" dt="2023-05-06T13:50:47.332" v="1517" actId="478"/>
          <ac:spMkLst>
            <pc:docMk/>
            <pc:sldMk cId="3022500071" sldId="284"/>
            <ac:spMk id="117" creationId="{7307A874-F66F-4845-9E70-C3CC4229459F}"/>
          </ac:spMkLst>
        </pc:spChg>
        <pc:spChg chg="del">
          <ac:chgData name="Lorenzo Carlassara" userId="36489e92-6fb3-4790-bbd2-8e4d12f69172" providerId="ADAL" clId="{C0BD71A9-9C2B-46C0-BC58-1CDA679A9B0A}" dt="2023-05-06T13:50:47.332" v="1517" actId="478"/>
          <ac:spMkLst>
            <pc:docMk/>
            <pc:sldMk cId="3022500071" sldId="284"/>
            <ac:spMk id="118" creationId="{7006E1F6-F7DD-4350-9E10-BF0AF4E9465F}"/>
          </ac:spMkLst>
        </pc:spChg>
        <pc:spChg chg="del">
          <ac:chgData name="Lorenzo Carlassara" userId="36489e92-6fb3-4790-bbd2-8e4d12f69172" providerId="ADAL" clId="{C0BD71A9-9C2B-46C0-BC58-1CDA679A9B0A}" dt="2023-05-06T13:50:47.332" v="1517" actId="478"/>
          <ac:spMkLst>
            <pc:docMk/>
            <pc:sldMk cId="3022500071" sldId="284"/>
            <ac:spMk id="119" creationId="{26353E9F-46C0-488C-B540-679E0F8804E8}"/>
          </ac:spMkLst>
        </pc:spChg>
        <pc:spChg chg="del">
          <ac:chgData name="Lorenzo Carlassara" userId="36489e92-6fb3-4790-bbd2-8e4d12f69172" providerId="ADAL" clId="{C0BD71A9-9C2B-46C0-BC58-1CDA679A9B0A}" dt="2023-05-06T13:50:47.332" v="1517" actId="478"/>
          <ac:spMkLst>
            <pc:docMk/>
            <pc:sldMk cId="3022500071" sldId="284"/>
            <ac:spMk id="120" creationId="{369442B9-1E8B-4604-8520-D03E0D88FE87}"/>
          </ac:spMkLst>
        </pc:spChg>
        <pc:spChg chg="del">
          <ac:chgData name="Lorenzo Carlassara" userId="36489e92-6fb3-4790-bbd2-8e4d12f69172" providerId="ADAL" clId="{C0BD71A9-9C2B-46C0-BC58-1CDA679A9B0A}" dt="2023-05-06T13:50:47.332" v="1517" actId="478"/>
          <ac:spMkLst>
            <pc:docMk/>
            <pc:sldMk cId="3022500071" sldId="284"/>
            <ac:spMk id="121" creationId="{D1DD79EA-22FE-4921-BE8E-D91358ECE52B}"/>
          </ac:spMkLst>
        </pc:spChg>
        <pc:spChg chg="del">
          <ac:chgData name="Lorenzo Carlassara" userId="36489e92-6fb3-4790-bbd2-8e4d12f69172" providerId="ADAL" clId="{C0BD71A9-9C2B-46C0-BC58-1CDA679A9B0A}" dt="2023-05-06T13:50:51.295" v="1518" actId="478"/>
          <ac:spMkLst>
            <pc:docMk/>
            <pc:sldMk cId="3022500071" sldId="284"/>
            <ac:spMk id="123" creationId="{BDCB70AF-0603-45F7-B90F-A5311AB9DFF8}"/>
          </ac:spMkLst>
        </pc:spChg>
        <pc:spChg chg="del">
          <ac:chgData name="Lorenzo Carlassara" userId="36489e92-6fb3-4790-bbd2-8e4d12f69172" providerId="ADAL" clId="{C0BD71A9-9C2B-46C0-BC58-1CDA679A9B0A}" dt="2023-05-06T13:50:51.295" v="1518" actId="478"/>
          <ac:spMkLst>
            <pc:docMk/>
            <pc:sldMk cId="3022500071" sldId="284"/>
            <ac:spMk id="124" creationId="{85DA2878-3362-42C9-B086-EE99520E63E9}"/>
          </ac:spMkLst>
        </pc:spChg>
        <pc:spChg chg="del">
          <ac:chgData name="Lorenzo Carlassara" userId="36489e92-6fb3-4790-bbd2-8e4d12f69172" providerId="ADAL" clId="{C0BD71A9-9C2B-46C0-BC58-1CDA679A9B0A}" dt="2023-05-06T13:50:47.332" v="1517" actId="478"/>
          <ac:spMkLst>
            <pc:docMk/>
            <pc:sldMk cId="3022500071" sldId="284"/>
            <ac:spMk id="128" creationId="{B0DD5EC7-E611-402E-949E-53B0EFBB5785}"/>
          </ac:spMkLst>
        </pc:spChg>
        <pc:spChg chg="del">
          <ac:chgData name="Lorenzo Carlassara" userId="36489e92-6fb3-4790-bbd2-8e4d12f69172" providerId="ADAL" clId="{C0BD71A9-9C2B-46C0-BC58-1CDA679A9B0A}" dt="2023-05-06T13:50:47.332" v="1517" actId="478"/>
          <ac:spMkLst>
            <pc:docMk/>
            <pc:sldMk cId="3022500071" sldId="284"/>
            <ac:spMk id="129" creationId="{F8001460-985A-40CC-B933-DB5225D0172D}"/>
          </ac:spMkLst>
        </pc:spChg>
        <pc:spChg chg="del">
          <ac:chgData name="Lorenzo Carlassara" userId="36489e92-6fb3-4790-bbd2-8e4d12f69172" providerId="ADAL" clId="{C0BD71A9-9C2B-46C0-BC58-1CDA679A9B0A}" dt="2023-05-06T13:50:47.332" v="1517" actId="478"/>
          <ac:spMkLst>
            <pc:docMk/>
            <pc:sldMk cId="3022500071" sldId="284"/>
            <ac:spMk id="130" creationId="{2F4737A0-C5F4-4FB9-9246-7450CA098EDB}"/>
          </ac:spMkLst>
        </pc:spChg>
        <pc:spChg chg="del">
          <ac:chgData name="Lorenzo Carlassara" userId="36489e92-6fb3-4790-bbd2-8e4d12f69172" providerId="ADAL" clId="{C0BD71A9-9C2B-46C0-BC58-1CDA679A9B0A}" dt="2023-05-06T13:50:47.332" v="1517" actId="478"/>
          <ac:spMkLst>
            <pc:docMk/>
            <pc:sldMk cId="3022500071" sldId="284"/>
            <ac:spMk id="133" creationId="{2C2E93BE-1CA2-4F6E-A645-4D64CFEF19C0}"/>
          </ac:spMkLst>
        </pc:spChg>
        <pc:spChg chg="del">
          <ac:chgData name="Lorenzo Carlassara" userId="36489e92-6fb3-4790-bbd2-8e4d12f69172" providerId="ADAL" clId="{C0BD71A9-9C2B-46C0-BC58-1CDA679A9B0A}" dt="2023-05-06T13:50:47.332" v="1517" actId="478"/>
          <ac:spMkLst>
            <pc:docMk/>
            <pc:sldMk cId="3022500071" sldId="284"/>
            <ac:spMk id="147" creationId="{547942F6-7919-47F5-A4C4-30E8A88555D8}"/>
          </ac:spMkLst>
        </pc:spChg>
        <pc:spChg chg="del">
          <ac:chgData name="Lorenzo Carlassara" userId="36489e92-6fb3-4790-bbd2-8e4d12f69172" providerId="ADAL" clId="{C0BD71A9-9C2B-46C0-BC58-1CDA679A9B0A}" dt="2023-05-06T13:50:47.332" v="1517" actId="478"/>
          <ac:spMkLst>
            <pc:docMk/>
            <pc:sldMk cId="3022500071" sldId="284"/>
            <ac:spMk id="148" creationId="{FE16B2EA-6444-4662-AE94-62D9742646F9}"/>
          </ac:spMkLst>
        </pc:spChg>
        <pc:spChg chg="del">
          <ac:chgData name="Lorenzo Carlassara" userId="36489e92-6fb3-4790-bbd2-8e4d12f69172" providerId="ADAL" clId="{C0BD71A9-9C2B-46C0-BC58-1CDA679A9B0A}" dt="2023-05-06T13:50:47.332" v="1517" actId="478"/>
          <ac:spMkLst>
            <pc:docMk/>
            <pc:sldMk cId="3022500071" sldId="284"/>
            <ac:spMk id="149" creationId="{0E3744DF-F260-4CA8-8262-C346A3358DF2}"/>
          </ac:spMkLst>
        </pc:spChg>
        <pc:spChg chg="del">
          <ac:chgData name="Lorenzo Carlassara" userId="36489e92-6fb3-4790-bbd2-8e4d12f69172" providerId="ADAL" clId="{C0BD71A9-9C2B-46C0-BC58-1CDA679A9B0A}" dt="2023-05-06T13:50:47.332" v="1517" actId="478"/>
          <ac:spMkLst>
            <pc:docMk/>
            <pc:sldMk cId="3022500071" sldId="284"/>
            <ac:spMk id="166" creationId="{A66B3487-E844-4ECA-A24D-855C1E42E125}"/>
          </ac:spMkLst>
        </pc:spChg>
        <pc:spChg chg="del">
          <ac:chgData name="Lorenzo Carlassara" userId="36489e92-6fb3-4790-bbd2-8e4d12f69172" providerId="ADAL" clId="{C0BD71A9-9C2B-46C0-BC58-1CDA679A9B0A}" dt="2023-05-06T13:50:47.332" v="1517" actId="478"/>
          <ac:spMkLst>
            <pc:docMk/>
            <pc:sldMk cId="3022500071" sldId="284"/>
            <ac:spMk id="168" creationId="{AF9AD41E-078B-4253-97AD-842FDA11D1FC}"/>
          </ac:spMkLst>
        </pc:spChg>
        <pc:graphicFrameChg chg="add mod">
          <ac:chgData name="Lorenzo Carlassara" userId="36489e92-6fb3-4790-bbd2-8e4d12f69172" providerId="ADAL" clId="{C0BD71A9-9C2B-46C0-BC58-1CDA679A9B0A}" dt="2023-05-06T14:03:32.958" v="1594" actId="1076"/>
          <ac:graphicFrameMkLst>
            <pc:docMk/>
            <pc:sldMk cId="3022500071" sldId="284"/>
            <ac:graphicFrameMk id="49" creationId="{148FB49C-0682-40DD-9C04-503D873AB409}"/>
          </ac:graphicFrameMkLst>
        </pc:graphicFrameChg>
        <pc:picChg chg="add mod">
          <ac:chgData name="Lorenzo Carlassara" userId="36489e92-6fb3-4790-bbd2-8e4d12f69172" providerId="ADAL" clId="{C0BD71A9-9C2B-46C0-BC58-1CDA679A9B0A}" dt="2023-05-06T14:01:27.415" v="1587" actId="1076"/>
          <ac:picMkLst>
            <pc:docMk/>
            <pc:sldMk cId="3022500071" sldId="284"/>
            <ac:picMk id="47" creationId="{79F4CB9D-911F-85E0-5E33-9D31D51292F7}"/>
          </ac:picMkLst>
        </pc:picChg>
        <pc:cxnChg chg="del">
          <ac:chgData name="Lorenzo Carlassara" userId="36489e92-6fb3-4790-bbd2-8e4d12f69172" providerId="ADAL" clId="{C0BD71A9-9C2B-46C0-BC58-1CDA679A9B0A}" dt="2023-05-06T13:50:56.828" v="1519" actId="478"/>
          <ac:cxnSpMkLst>
            <pc:docMk/>
            <pc:sldMk cId="3022500071" sldId="284"/>
            <ac:cxnSpMk id="22" creationId="{BEFC5C95-4C6D-438B-B247-C09297A34BBA}"/>
          </ac:cxnSpMkLst>
        </pc:cxnChg>
        <pc:cxnChg chg="del">
          <ac:chgData name="Lorenzo Carlassara" userId="36489e92-6fb3-4790-bbd2-8e4d12f69172" providerId="ADAL" clId="{C0BD71A9-9C2B-46C0-BC58-1CDA679A9B0A}" dt="2023-05-06T13:50:47.332" v="1517" actId="478"/>
          <ac:cxnSpMkLst>
            <pc:docMk/>
            <pc:sldMk cId="3022500071" sldId="284"/>
            <ac:cxnSpMk id="141" creationId="{5762EE21-6854-47FD-B76C-CBAC205B524A}"/>
          </ac:cxnSpMkLst>
        </pc:cxnChg>
        <pc:cxnChg chg="del">
          <ac:chgData name="Lorenzo Carlassara" userId="36489e92-6fb3-4790-bbd2-8e4d12f69172" providerId="ADAL" clId="{C0BD71A9-9C2B-46C0-BC58-1CDA679A9B0A}" dt="2023-05-06T13:50:47.332" v="1517" actId="478"/>
          <ac:cxnSpMkLst>
            <pc:docMk/>
            <pc:sldMk cId="3022500071" sldId="284"/>
            <ac:cxnSpMk id="150" creationId="{EF9B9975-4099-4E3A-B9EE-C2283E0C9427}"/>
          </ac:cxnSpMkLst>
        </pc:cxnChg>
        <pc:cxnChg chg="del">
          <ac:chgData name="Lorenzo Carlassara" userId="36489e92-6fb3-4790-bbd2-8e4d12f69172" providerId="ADAL" clId="{C0BD71A9-9C2B-46C0-BC58-1CDA679A9B0A}" dt="2023-05-06T13:50:47.332" v="1517" actId="478"/>
          <ac:cxnSpMkLst>
            <pc:docMk/>
            <pc:sldMk cId="3022500071" sldId="284"/>
            <ac:cxnSpMk id="151" creationId="{A6B8D02E-5400-4670-B08B-C7B493195964}"/>
          </ac:cxnSpMkLst>
        </pc:cxnChg>
        <pc:cxnChg chg="del">
          <ac:chgData name="Lorenzo Carlassara" userId="36489e92-6fb3-4790-bbd2-8e4d12f69172" providerId="ADAL" clId="{C0BD71A9-9C2B-46C0-BC58-1CDA679A9B0A}" dt="2023-05-06T13:50:47.332" v="1517" actId="478"/>
          <ac:cxnSpMkLst>
            <pc:docMk/>
            <pc:sldMk cId="3022500071" sldId="284"/>
            <ac:cxnSpMk id="154" creationId="{67141AAA-A955-4457-802E-002F0BD7B24D}"/>
          </ac:cxnSpMkLst>
        </pc:cxnChg>
        <pc:cxnChg chg="del">
          <ac:chgData name="Lorenzo Carlassara" userId="36489e92-6fb3-4790-bbd2-8e4d12f69172" providerId="ADAL" clId="{C0BD71A9-9C2B-46C0-BC58-1CDA679A9B0A}" dt="2023-05-06T13:50:47.332" v="1517" actId="478"/>
          <ac:cxnSpMkLst>
            <pc:docMk/>
            <pc:sldMk cId="3022500071" sldId="284"/>
            <ac:cxnSpMk id="157" creationId="{B01303CB-1871-404C-913F-B729BC123368}"/>
          </ac:cxnSpMkLst>
        </pc:cxnChg>
        <pc:cxnChg chg="del">
          <ac:chgData name="Lorenzo Carlassara" userId="36489e92-6fb3-4790-bbd2-8e4d12f69172" providerId="ADAL" clId="{C0BD71A9-9C2B-46C0-BC58-1CDA679A9B0A}" dt="2023-05-06T13:50:47.332" v="1517" actId="478"/>
          <ac:cxnSpMkLst>
            <pc:docMk/>
            <pc:sldMk cId="3022500071" sldId="284"/>
            <ac:cxnSpMk id="164" creationId="{18AE0F0B-6B1C-4AF3-8792-AF8F525FD778}"/>
          </ac:cxnSpMkLst>
        </pc:cxnChg>
      </pc:sldChg>
      <pc:sldChg chg="modSp">
        <pc:chgData name="Lorenzo Carlassara" userId="36489e92-6fb3-4790-bbd2-8e4d12f69172" providerId="ADAL" clId="{C0BD71A9-9C2B-46C0-BC58-1CDA679A9B0A}" dt="2023-05-08T08:25:26.403" v="1775" actId="1076"/>
        <pc:sldMkLst>
          <pc:docMk/>
          <pc:sldMk cId="3030537391" sldId="285"/>
        </pc:sldMkLst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12" creationId="{F8F69A50-A268-4804-B408-64AB8D887A43}"/>
          </ac:spMkLst>
        </pc:spChg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14" creationId="{C01DEE67-670F-436B-8283-C8814AAF2F30}"/>
          </ac:spMkLst>
        </pc:spChg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16" creationId="{514D8ACF-C9D5-4B2B-B06E-B770B2FB04EA}"/>
          </ac:spMkLst>
        </pc:spChg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17" creationId="{DC3A7EF4-AB48-4026-A697-8202C577F0E8}"/>
          </ac:spMkLst>
        </pc:spChg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18" creationId="{0A418A2B-23D7-4662-A0F3-4A7D180165E9}"/>
          </ac:spMkLst>
        </pc:spChg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19" creationId="{148CD9E3-413D-4A90-A287-6D17C9A7B54D}"/>
          </ac:spMkLst>
        </pc:spChg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21" creationId="{328579A2-28B3-497B-A479-12C913CF8E8C}"/>
          </ac:spMkLst>
        </pc:spChg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50" creationId="{0B9C0B36-6B88-4975-B092-4C3782D876C9}"/>
          </ac:spMkLst>
        </pc:spChg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51" creationId="{B183DA60-DED6-4AD6-AD03-C2AF6010CC17}"/>
          </ac:spMkLst>
        </pc:spChg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54" creationId="{9E7C98A6-729E-4621-92EA-7152372930AE}"/>
          </ac:spMkLst>
        </pc:spChg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55" creationId="{F423DA11-3EF0-4E60-BB8C-8B01232FD0F5}"/>
          </ac:spMkLst>
        </pc:spChg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58" creationId="{1AACC296-00C0-4553-A051-D15F2578C579}"/>
          </ac:spMkLst>
        </pc:spChg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59" creationId="{09BB7190-7F46-4759-A278-5DCAFA01E929}"/>
          </ac:spMkLst>
        </pc:spChg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60" creationId="{093A43DD-0DE0-4BAC-82F6-37A030C0FA76}"/>
          </ac:spMkLst>
        </pc:spChg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61" creationId="{88F318F8-F3B7-487E-97B4-3924260383E1}"/>
          </ac:spMkLst>
        </pc:spChg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62" creationId="{ABB13043-6B74-4B1F-9AFD-4DCC460B7F59}"/>
          </ac:spMkLst>
        </pc:spChg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63" creationId="{EECCF39A-48A4-4AAD-B9BA-11EEB31EA905}"/>
          </ac:spMkLst>
        </pc:spChg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66" creationId="{2D6B66C0-696C-4D68-B181-7DBCC0EEB0E5}"/>
          </ac:spMkLst>
        </pc:spChg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67" creationId="{C5DEECC0-EAC4-461E-9340-674174D8B924}"/>
          </ac:spMkLst>
        </pc:spChg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68" creationId="{A292ED25-509A-4B6F-9571-AB5833F45E46}"/>
          </ac:spMkLst>
        </pc:spChg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69" creationId="{53A3D477-7098-453A-AD71-FFF2F08E88A8}"/>
          </ac:spMkLst>
        </pc:spChg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70" creationId="{0F005384-7246-4202-A639-2BB150F2F395}"/>
          </ac:spMkLst>
        </pc:spChg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81" creationId="{C5A3C77A-377A-4515-AB61-38646C0C4096}"/>
          </ac:spMkLst>
        </pc:spChg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82" creationId="{1E23980B-73B3-4DBE-9580-C527B44E9FC8}"/>
          </ac:spMkLst>
        </pc:spChg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87" creationId="{B42ACE39-3579-46F8-A3CD-ABBA12745CDA}"/>
          </ac:spMkLst>
        </pc:spChg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88" creationId="{F6C05FE9-47CB-4873-BDAD-27AB62E7D125}"/>
          </ac:spMkLst>
        </pc:spChg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89" creationId="{E23BD964-599E-4539-9D60-A8249BFA474F}"/>
          </ac:spMkLst>
        </pc:spChg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90" creationId="{50E27510-FFA8-4FCE-B3CC-04BBD6A86CFF}"/>
          </ac:spMkLst>
        </pc:spChg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91" creationId="{906C4C64-0159-424A-96A3-5ACDB503A660}"/>
          </ac:spMkLst>
        </pc:spChg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92" creationId="{54ADA2AC-B70F-4B47-ADBB-51620316F584}"/>
          </ac:spMkLst>
        </pc:spChg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93" creationId="{2A721420-6F6E-4855-B59E-805656D3ED5E}"/>
          </ac:spMkLst>
        </pc:spChg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94" creationId="{85788075-417B-47CC-85EF-A53BE6F13FA5}"/>
          </ac:spMkLst>
        </pc:spChg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95" creationId="{2004BCF6-8E96-473C-B132-5CF55B3955F6}"/>
          </ac:spMkLst>
        </pc:spChg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96" creationId="{9D01C261-27DC-4185-B95F-BF4C026B01D3}"/>
          </ac:spMkLst>
        </pc:spChg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97" creationId="{52CFD9A3-A91F-4B5B-B123-9A2AC2824738}"/>
          </ac:spMkLst>
        </pc:sp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24" creationId="{A689DE47-0ADA-4AE7-B914-5A7C5C3FE699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98" creationId="{AA740D20-FB3B-478C-B731-F6356DA04494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101" creationId="{8B78A042-1C61-4C61-91F0-8DD418CEC836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104" creationId="{D73AC695-F004-4B42-8EFB-8C3305875F4F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107" creationId="{8329E52C-629B-4C8A-9C30-7AC0D8D6E2A3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110" creationId="{B11E031D-795A-459E-8FB6-60B59F5596D5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113" creationId="{5E8C23EE-D3F8-4285-83D0-1AB2B63B049C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122" creationId="{CD12E955-BFFC-4344-916D-FE663542E2C4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125" creationId="{3E92BDE9-E8FF-4D28-B19B-14974A5C05A9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126" creationId="{EBC85B67-3C44-4B9F-8A4D-1FA0FB6E68A3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127" creationId="{3A1260ED-26DC-49A2-B313-0301DB7629D7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131" creationId="{3F59802A-639F-4C6C-BD93-C5B70F53884C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132" creationId="{6BDF2D93-5B15-4198-8CF0-AF2ACBF30262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134" creationId="{053406A1-F628-4B1D-9755-ACE3182ECE56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137" creationId="{5F1FF07D-450D-42F7-8A19-3A56F796053A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140" creationId="{D1B2A42B-49C2-45EA-9A8A-2293B8BB0CFD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142" creationId="{49C5017B-3AE7-4822-AB81-8D2475DE8A0B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145" creationId="{20ED946A-8A0B-42AF-B9A7-4717797311AD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152" creationId="{AB6B9F72-6F9A-4E77-9E3A-F13DF8EBB6E0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153" creationId="{483870C4-C34A-4C78-A3C1-1ED05994AD3A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155" creationId="{542874EC-5538-4D01-B1FD-5D30E1E18817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160" creationId="{77B0078E-B91E-4B97-8E85-011EE65A03A9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163" creationId="{F961B40A-566E-46CE-BA87-604F4511D2B2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165" creationId="{A3C207CB-CBED-485B-B1CF-1EDBA40C26E6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167" creationId="{F1BA9A6A-6FFB-4F5A-AE9D-D7EF81DAEE03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169" creationId="{644CFE99-2E81-4D58-8EAD-F6C922A01CED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172" creationId="{FDD1FAE4-AEE3-43D8-8F1A-3CE5E7565DD3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175" creationId="{DA011770-2460-4B5F-A665-932E37F91BF8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178" creationId="{3B6D70E8-8542-4969-BD80-43D0E1086A7E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181" creationId="{1A28E440-44A0-482D-9CD6-172BF0D32C52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184" creationId="{815013F3-7D13-4721-AF90-4805DF100105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187" creationId="{A5AF974B-9C13-4ABE-B70F-4FBD080D97BD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190" creationId="{71BAAC97-4AAD-4600-85E3-667C27F417DF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193" creationId="{0FF7B501-FE20-4333-9D7E-C12997D3E4E0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196" creationId="{3C7A766F-AEB7-4348-A23A-BFB86BAEA9D3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199" creationId="{646D122F-4F28-4B01-8239-D67CBC1068A9}"/>
          </ac:cxnSpMkLst>
        </pc:cxnChg>
      </pc:sldChg>
      <pc:sldChg chg="delSp modSp add">
        <pc:chgData name="Lorenzo Carlassara" userId="36489e92-6fb3-4790-bbd2-8e4d12f69172" providerId="ADAL" clId="{C0BD71A9-9C2B-46C0-BC58-1CDA679A9B0A}" dt="2023-05-08T12:08:34.271" v="1891" actId="113"/>
        <pc:sldMkLst>
          <pc:docMk/>
          <pc:sldMk cId="1847309107" sldId="286"/>
        </pc:sldMkLst>
        <pc:spChg chg="mod">
          <ac:chgData name="Lorenzo Carlassara" userId="36489e92-6fb3-4790-bbd2-8e4d12f69172" providerId="ADAL" clId="{C0BD71A9-9C2B-46C0-BC58-1CDA679A9B0A}" dt="2023-05-08T12:08:07.613" v="1887" actId="14838"/>
          <ac:spMkLst>
            <pc:docMk/>
            <pc:sldMk cId="1847309107" sldId="286"/>
            <ac:spMk id="3" creationId="{00000000-0000-0000-0000-000000000000}"/>
          </ac:spMkLst>
        </pc:spChg>
        <pc:spChg chg="mod">
          <ac:chgData name="Lorenzo Carlassara" userId="36489e92-6fb3-4790-bbd2-8e4d12f69172" providerId="ADAL" clId="{C0BD71A9-9C2B-46C0-BC58-1CDA679A9B0A}" dt="2023-05-08T12:08:07.613" v="1887" actId="14838"/>
          <ac:spMkLst>
            <pc:docMk/>
            <pc:sldMk cId="1847309107" sldId="286"/>
            <ac:spMk id="6" creationId="{8EDD5B7B-6D6C-4005-8146-F34CC13B85CF}"/>
          </ac:spMkLst>
        </pc:spChg>
        <pc:spChg chg="mod">
          <ac:chgData name="Lorenzo Carlassara" userId="36489e92-6fb3-4790-bbd2-8e4d12f69172" providerId="ADAL" clId="{C0BD71A9-9C2B-46C0-BC58-1CDA679A9B0A}" dt="2023-05-08T12:08:34.271" v="1891" actId="113"/>
          <ac:spMkLst>
            <pc:docMk/>
            <pc:sldMk cId="1847309107" sldId="286"/>
            <ac:spMk id="16" creationId="{AE3E8205-1640-40F1-945F-E2B4773006DE}"/>
          </ac:spMkLst>
        </pc:spChg>
        <pc:spChg chg="del mod">
          <ac:chgData name="Lorenzo Carlassara" userId="36489e92-6fb3-4790-bbd2-8e4d12f69172" providerId="ADAL" clId="{C0BD71A9-9C2B-46C0-BC58-1CDA679A9B0A}" dt="2023-05-08T11:58:43.327" v="1879" actId="478"/>
          <ac:spMkLst>
            <pc:docMk/>
            <pc:sldMk cId="1847309107" sldId="286"/>
            <ac:spMk id="17" creationId="{09570054-BEC2-4D13-AEBF-BF83F7189592}"/>
          </ac:spMkLst>
        </pc:spChg>
        <pc:spChg chg="mod">
          <ac:chgData name="Lorenzo Carlassara" userId="36489e92-6fb3-4790-bbd2-8e4d12f69172" providerId="ADAL" clId="{C0BD71A9-9C2B-46C0-BC58-1CDA679A9B0A}" dt="2023-05-08T10:11:39.378" v="1788" actId="20577"/>
          <ac:spMkLst>
            <pc:docMk/>
            <pc:sldMk cId="1847309107" sldId="286"/>
            <ac:spMk id="18" creationId="{29FBFBF7-54E6-4E0B-9699-37F05FF0D2A8}"/>
          </ac:spMkLst>
        </pc:spChg>
        <pc:spChg chg="mod">
          <ac:chgData name="Lorenzo Carlassara" userId="36489e92-6fb3-4790-bbd2-8e4d12f69172" providerId="ADAL" clId="{C0BD71A9-9C2B-46C0-BC58-1CDA679A9B0A}" dt="2023-05-08T12:08:23.167" v="1890" actId="113"/>
          <ac:spMkLst>
            <pc:docMk/>
            <pc:sldMk cId="1847309107" sldId="286"/>
            <ac:spMk id="19" creationId="{DADFBAAD-6601-4B28-87FE-BCA5F7BD3EE1}"/>
          </ac:spMkLst>
        </pc:spChg>
        <pc:grpChg chg="mod">
          <ac:chgData name="Lorenzo Carlassara" userId="36489e92-6fb3-4790-bbd2-8e4d12f69172" providerId="ADAL" clId="{C0BD71A9-9C2B-46C0-BC58-1CDA679A9B0A}" dt="2023-05-08T11:58:47.834" v="1881" actId="1076"/>
          <ac:grpSpMkLst>
            <pc:docMk/>
            <pc:sldMk cId="1847309107" sldId="286"/>
            <ac:grpSpMk id="2" creationId="{00000000-0000-0000-0000-000000000000}"/>
          </ac:grpSpMkLst>
        </pc:grpChg>
      </pc:sldChg>
      <pc:sldChg chg="addSp modSp add">
        <pc:chgData name="Lorenzo Carlassara" userId="36489e92-6fb3-4790-bbd2-8e4d12f69172" providerId="ADAL" clId="{C0BD71A9-9C2B-46C0-BC58-1CDA679A9B0A}" dt="2023-05-08T10:20:43.667" v="1877" actId="1076"/>
        <pc:sldMkLst>
          <pc:docMk/>
          <pc:sldMk cId="2627992545" sldId="287"/>
        </pc:sldMkLst>
        <pc:spChg chg="mod">
          <ac:chgData name="Lorenzo Carlassara" userId="36489e92-6fb3-4790-bbd2-8e4d12f69172" providerId="ADAL" clId="{C0BD71A9-9C2B-46C0-BC58-1CDA679A9B0A}" dt="2023-05-08T10:20:05.963" v="1873" actId="255"/>
          <ac:spMkLst>
            <pc:docMk/>
            <pc:sldMk cId="2627992545" sldId="287"/>
            <ac:spMk id="5" creationId="{00000000-0000-0000-0000-000000000000}"/>
          </ac:spMkLst>
        </pc:spChg>
        <pc:spChg chg="mod">
          <ac:chgData name="Lorenzo Carlassara" userId="36489e92-6fb3-4790-bbd2-8e4d12f69172" providerId="ADAL" clId="{C0BD71A9-9C2B-46C0-BC58-1CDA679A9B0A}" dt="2023-05-08T10:20:31.027" v="1876" actId="1076"/>
          <ac:spMkLst>
            <pc:docMk/>
            <pc:sldMk cId="2627992545" sldId="287"/>
            <ac:spMk id="6" creationId="{00000000-0000-0000-0000-000000000000}"/>
          </ac:spMkLst>
        </pc:spChg>
        <pc:spChg chg="add mod">
          <ac:chgData name="Lorenzo Carlassara" userId="36489e92-6fb3-4790-bbd2-8e4d12f69172" providerId="ADAL" clId="{C0BD71A9-9C2B-46C0-BC58-1CDA679A9B0A}" dt="2023-05-08T10:20:43.667" v="1877" actId="1076"/>
          <ac:spMkLst>
            <pc:docMk/>
            <pc:sldMk cId="2627992545" sldId="287"/>
            <ac:spMk id="7" creationId="{12827A03-435F-4EE1-A7E7-77407F60CFBF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347CE9-1F5D-4CEF-9CA7-664B3EF9808B}" type="datetimeFigureOut">
              <a:rPr lang="en-GB" smtClean="0"/>
              <a:t>02/09/2023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0F1DF9-8F2F-4DE8-BFED-C8451B3CC63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74637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6230111"/>
            <a:ext cx="12192000" cy="628015"/>
          </a:xfrm>
          <a:custGeom>
            <a:avLst/>
            <a:gdLst/>
            <a:ahLst/>
            <a:cxnLst/>
            <a:rect l="l" t="t" r="r" b="b"/>
            <a:pathLst>
              <a:path w="12192000" h="628015">
                <a:moveTo>
                  <a:pt x="12192000" y="0"/>
                </a:moveTo>
                <a:lnTo>
                  <a:pt x="0" y="0"/>
                </a:lnTo>
                <a:lnTo>
                  <a:pt x="0" y="627886"/>
                </a:lnTo>
                <a:lnTo>
                  <a:pt x="12192000" y="627886"/>
                </a:lnTo>
                <a:lnTo>
                  <a:pt x="12192000" y="0"/>
                </a:lnTo>
                <a:close/>
              </a:path>
            </a:pathLst>
          </a:custGeom>
          <a:solidFill>
            <a:srgbClr val="718FA4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bg object 1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81000" y="6262115"/>
            <a:ext cx="3038855" cy="573022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0" y="8930"/>
            <a:ext cx="12191999" cy="428670"/>
          </a:xfrm>
          <a:prstGeom prst="rect">
            <a:avLst/>
          </a:prstGeom>
        </p:spPr>
      </p:pic>
      <p:sp>
        <p:nvSpPr>
          <p:cNvPr id="19" name="bg object 19"/>
          <p:cNvSpPr/>
          <p:nvPr/>
        </p:nvSpPr>
        <p:spPr>
          <a:xfrm>
            <a:off x="0" y="0"/>
            <a:ext cx="12192000" cy="360045"/>
          </a:xfrm>
          <a:custGeom>
            <a:avLst/>
            <a:gdLst/>
            <a:ahLst/>
            <a:cxnLst/>
            <a:rect l="l" t="t" r="r" b="b"/>
            <a:pathLst>
              <a:path w="12192000" h="360045">
                <a:moveTo>
                  <a:pt x="12192000" y="0"/>
                </a:moveTo>
                <a:lnTo>
                  <a:pt x="0" y="0"/>
                </a:lnTo>
                <a:lnTo>
                  <a:pt x="0" y="359663"/>
                </a:lnTo>
                <a:lnTo>
                  <a:pt x="12192000" y="359663"/>
                </a:lnTo>
                <a:lnTo>
                  <a:pt x="12192000" y="0"/>
                </a:lnTo>
                <a:close/>
              </a:path>
            </a:pathLst>
          </a:custGeom>
          <a:solidFill>
            <a:srgbClr val="FF5050">
              <a:alpha val="76077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106415" y="2042286"/>
            <a:ext cx="1979168" cy="3911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778251" y="2908045"/>
            <a:ext cx="6096000" cy="28803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emf"/><Relationship Id="rId5" Type="http://schemas.openxmlformats.org/officeDocument/2006/relationships/image" Target="../media/image22.emf"/><Relationship Id="rId4" Type="http://schemas.openxmlformats.org/officeDocument/2006/relationships/image" Target="../media/image21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emf"/><Relationship Id="rId4" Type="http://schemas.openxmlformats.org/officeDocument/2006/relationships/image" Target="../media/image25.e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eg"/><Relationship Id="rId3" Type="http://schemas.openxmlformats.org/officeDocument/2006/relationships/image" Target="../media/image27.png"/><Relationship Id="rId7" Type="http://schemas.openxmlformats.org/officeDocument/2006/relationships/image" Target="../media/image31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10" Type="http://schemas.openxmlformats.org/officeDocument/2006/relationships/image" Target="../media/image34.jpeg"/><Relationship Id="rId4" Type="http://schemas.openxmlformats.org/officeDocument/2006/relationships/image" Target="../media/image28.png"/><Relationship Id="rId9" Type="http://schemas.openxmlformats.org/officeDocument/2006/relationships/image" Target="../media/image33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7" Type="http://schemas.openxmlformats.org/officeDocument/2006/relationships/image" Target="../media/image39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jpeg"/><Relationship Id="rId5" Type="http://schemas.openxmlformats.org/officeDocument/2006/relationships/image" Target="../media/image37.jpeg"/><Relationship Id="rId4" Type="http://schemas.openxmlformats.org/officeDocument/2006/relationships/image" Target="../media/image36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7" Type="http://schemas.openxmlformats.org/officeDocument/2006/relationships/image" Target="../media/image39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jpeg"/><Relationship Id="rId5" Type="http://schemas.openxmlformats.org/officeDocument/2006/relationships/image" Target="../media/image42.jpeg"/><Relationship Id="rId4" Type="http://schemas.openxmlformats.org/officeDocument/2006/relationships/image" Target="../media/image41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jpg"/><Relationship Id="rId3" Type="http://schemas.openxmlformats.org/officeDocument/2006/relationships/image" Target="../media/image44.jpeg"/><Relationship Id="rId7" Type="http://schemas.openxmlformats.org/officeDocument/2006/relationships/image" Target="../media/image48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jpeg"/><Relationship Id="rId5" Type="http://schemas.openxmlformats.org/officeDocument/2006/relationships/image" Target="../media/image46.jpeg"/><Relationship Id="rId10" Type="http://schemas.openxmlformats.org/officeDocument/2006/relationships/image" Target="../media/image51.jpg"/><Relationship Id="rId4" Type="http://schemas.openxmlformats.org/officeDocument/2006/relationships/image" Target="../media/image45.jpeg"/><Relationship Id="rId9" Type="http://schemas.openxmlformats.org/officeDocument/2006/relationships/image" Target="../media/image50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jpg"/><Relationship Id="rId5" Type="http://schemas.openxmlformats.org/officeDocument/2006/relationships/image" Target="../media/image54.jpg"/><Relationship Id="rId4" Type="http://schemas.openxmlformats.org/officeDocument/2006/relationships/image" Target="../media/image53.jp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9050" y="0"/>
            <a:ext cx="12192000" cy="6847328"/>
            <a:chOff x="0" y="0"/>
            <a:chExt cx="12192000" cy="6847328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12192000" cy="1849120"/>
            </a:xfrm>
            <a:custGeom>
              <a:avLst/>
              <a:gdLst/>
              <a:ahLst/>
              <a:cxnLst/>
              <a:rect l="l" t="t" r="r" b="b"/>
              <a:pathLst>
                <a:path w="12192000" h="1849120">
                  <a:moveTo>
                    <a:pt x="12192000" y="0"/>
                  </a:moveTo>
                  <a:lnTo>
                    <a:pt x="0" y="0"/>
                  </a:lnTo>
                  <a:lnTo>
                    <a:pt x="0" y="1848612"/>
                  </a:lnTo>
                  <a:lnTo>
                    <a:pt x="12192000" y="1848612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1A415D"/>
            </a:solidFill>
          </p:spPr>
          <p:txBody>
            <a:bodyPr wrap="square" lIns="0" tIns="0" rIns="0" bIns="0" rtlCol="0"/>
            <a:lstStyle/>
            <a:p>
              <a:endParaRPr dirty="0">
                <a:ln w="0"/>
                <a:solidFill>
                  <a:schemeClr val="accent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09437" y="172103"/>
              <a:ext cx="1441703" cy="110642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847086"/>
              <a:ext cx="12191999" cy="5000242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548884" y="3403091"/>
              <a:ext cx="1455419" cy="982979"/>
            </a:xfrm>
            <a:prstGeom prst="rect">
              <a:avLst/>
            </a:prstGeom>
          </p:spPr>
        </p:pic>
      </p:grpSp>
      <p:sp>
        <p:nvSpPr>
          <p:cNvPr id="17" name="object 126">
            <a:extLst>
              <a:ext uri="{FF2B5EF4-FFF2-40B4-BE49-F238E27FC236}">
                <a16:creationId xmlns:a16="http://schemas.microsoft.com/office/drawing/2014/main" id="{09570054-BEC2-4D13-AEBF-BF83F7189592}"/>
              </a:ext>
            </a:extLst>
          </p:cNvPr>
          <p:cNvSpPr/>
          <p:nvPr/>
        </p:nvSpPr>
        <p:spPr>
          <a:xfrm>
            <a:off x="1453513" y="2286001"/>
            <a:ext cx="9315449" cy="4114800"/>
          </a:xfrm>
          <a:custGeom>
            <a:avLst/>
            <a:gdLst/>
            <a:ahLst/>
            <a:cxnLst/>
            <a:rect l="l" t="t" r="r" b="b"/>
            <a:pathLst>
              <a:path w="8857615" h="2181225">
                <a:moveTo>
                  <a:pt x="8857488" y="0"/>
                </a:moveTo>
                <a:lnTo>
                  <a:pt x="0" y="0"/>
                </a:lnTo>
                <a:lnTo>
                  <a:pt x="0" y="2180844"/>
                </a:lnTo>
                <a:lnTo>
                  <a:pt x="8857488" y="2180844"/>
                </a:lnTo>
                <a:lnTo>
                  <a:pt x="8857488" y="0"/>
                </a:lnTo>
                <a:close/>
              </a:path>
            </a:pathLst>
          </a:custGeom>
          <a:solidFill>
            <a:srgbClr val="3E6796">
              <a:alpha val="71763"/>
            </a:srgb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8" name="object 9">
            <a:extLst>
              <a:ext uri="{FF2B5EF4-FFF2-40B4-BE49-F238E27FC236}">
                <a16:creationId xmlns:a16="http://schemas.microsoft.com/office/drawing/2014/main" id="{29FBFBF7-54E6-4E0B-9699-37F05FF0D2A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362452" y="2465143"/>
            <a:ext cx="3428992" cy="444352"/>
          </a:xfrm>
          <a:prstGeom prst="rect">
            <a:avLst/>
          </a:prstGeom>
          <a:effectLst>
            <a:glow rad="228600">
              <a:schemeClr val="accent6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0" tIns="13335" rIns="0" bIns="0" rtlCol="0">
            <a:spAutoFit/>
          </a:bodyPr>
          <a:lstStyle/>
          <a:p>
            <a:pPr marL="12700" algn="ctr">
              <a:spcBef>
                <a:spcPts val="105"/>
              </a:spcBef>
            </a:pPr>
            <a:r>
              <a:rPr lang="it-IT" sz="2800" b="0" spc="-5" dirty="0"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Microsoft Sans Serif"/>
                <a:cs typeface="Microsoft Sans Serif"/>
              </a:rPr>
              <a:t>Earth </a:t>
            </a:r>
            <a:r>
              <a:rPr lang="it-IT" sz="2800" b="0" spc="-5" dirty="0" err="1"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Microsoft Sans Serif"/>
                <a:cs typeface="Microsoft Sans Serif"/>
              </a:rPr>
              <a:t>Observation</a:t>
            </a:r>
            <a:endParaRPr lang="it-IT" sz="2800" dirty="0"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  <a:latin typeface="Microsoft Sans Serif"/>
              <a:cs typeface="Microsoft Sans Serif"/>
            </a:endParaRPr>
          </a:p>
        </p:txBody>
      </p:sp>
      <p:sp>
        <p:nvSpPr>
          <p:cNvPr id="19" name="object 13">
            <a:extLst>
              <a:ext uri="{FF2B5EF4-FFF2-40B4-BE49-F238E27FC236}">
                <a16:creationId xmlns:a16="http://schemas.microsoft.com/office/drawing/2014/main" id="{DADFBAAD-6601-4B28-87FE-BCA5F7BD3EE1}"/>
              </a:ext>
            </a:extLst>
          </p:cNvPr>
          <p:cNvSpPr txBox="1"/>
          <p:nvPr/>
        </p:nvSpPr>
        <p:spPr>
          <a:xfrm>
            <a:off x="4168137" y="5386398"/>
            <a:ext cx="388620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it-IT" sz="2400" spc="-35" dirty="0"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  <a:solidFill>
                  <a:srgbClr val="FFFFFF"/>
                </a:solidFill>
                <a:latin typeface="Microsoft Sans Serif"/>
                <a:cs typeface="Microsoft Sans Serif"/>
              </a:rPr>
              <a:t>Lorenzo Carlassara </a:t>
            </a:r>
            <a:r>
              <a:rPr lang="it-IT" sz="2000" spc="-35" dirty="0"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  <a:solidFill>
                  <a:srgbClr val="FFFFFF"/>
                </a:solidFill>
                <a:latin typeface="Microsoft Sans Serif"/>
                <a:cs typeface="Microsoft Sans Serif"/>
              </a:rPr>
              <a:t> 10601118</a:t>
            </a:r>
            <a:endParaRPr lang="it-IT" sz="2000" dirty="0"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  <a:latin typeface="Microsoft Sans Serif"/>
              <a:cs typeface="Microsoft Sans Serif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EDD5B7B-6D6C-4005-8146-F34CC13B85CF}"/>
              </a:ext>
            </a:extLst>
          </p:cNvPr>
          <p:cNvSpPr/>
          <p:nvPr/>
        </p:nvSpPr>
        <p:spPr>
          <a:xfrm>
            <a:off x="1419224" y="3124200"/>
            <a:ext cx="9315449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sz="4000" spc="-5" dirty="0" err="1"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Microsoft Sans Serif"/>
                <a:cs typeface="Microsoft Sans Serif"/>
              </a:rPr>
              <a:t>Assessing</a:t>
            </a:r>
            <a:r>
              <a:rPr lang="it-IT" sz="4000" spc="-5" dirty="0"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Microsoft Sans Serif"/>
                <a:cs typeface="Microsoft Sans Serif"/>
              </a:rPr>
              <a:t> </a:t>
            </a:r>
            <a:r>
              <a:rPr lang="it-IT" sz="4000" spc="-5" dirty="0" err="1"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Microsoft Sans Serif"/>
                <a:cs typeface="Microsoft Sans Serif"/>
              </a:rPr>
              <a:t>Burn</a:t>
            </a:r>
            <a:r>
              <a:rPr lang="it-IT" sz="4000" spc="-5" dirty="0"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Microsoft Sans Serif"/>
                <a:cs typeface="Microsoft Sans Serif"/>
              </a:rPr>
              <a:t> </a:t>
            </a:r>
            <a:r>
              <a:rPr lang="it-IT" sz="4000" spc="-5" dirty="0" err="1"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Microsoft Sans Serif"/>
                <a:cs typeface="Microsoft Sans Serif"/>
              </a:rPr>
              <a:t>Severity</a:t>
            </a:r>
            <a:r>
              <a:rPr lang="it-IT" sz="4000" spc="-5" dirty="0"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Microsoft Sans Serif"/>
                <a:cs typeface="Microsoft Sans Serif"/>
              </a:rPr>
              <a:t> </a:t>
            </a:r>
            <a:r>
              <a:rPr lang="it-IT" sz="4000" spc="-5" dirty="0" err="1"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Microsoft Sans Serif"/>
                <a:cs typeface="Microsoft Sans Serif"/>
              </a:rPr>
              <a:t>Indexes</a:t>
            </a:r>
            <a:r>
              <a:rPr lang="it-IT" sz="4000" spc="-5" dirty="0"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Microsoft Sans Serif"/>
                <a:cs typeface="Microsoft Sans Serif"/>
              </a:rPr>
              <a:t> for </a:t>
            </a:r>
          </a:p>
          <a:p>
            <a:pPr algn="ctr"/>
            <a:r>
              <a:rPr lang="it-IT" sz="4000" spc="-5" dirty="0" err="1"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Microsoft Sans Serif"/>
                <a:cs typeface="Microsoft Sans Serif"/>
              </a:rPr>
              <a:t>Fire</a:t>
            </a:r>
            <a:r>
              <a:rPr lang="it-IT" sz="4000" spc="-5" dirty="0"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Microsoft Sans Serif"/>
                <a:cs typeface="Microsoft Sans Serif"/>
              </a:rPr>
              <a:t> Mapping </a:t>
            </a:r>
          </a:p>
          <a:p>
            <a:pPr algn="ctr"/>
            <a:r>
              <a:rPr lang="it-IT" sz="4000" spc="-5" dirty="0" err="1"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Microsoft Sans Serif"/>
                <a:cs typeface="Microsoft Sans Serif"/>
              </a:rPr>
              <a:t>using</a:t>
            </a:r>
            <a:r>
              <a:rPr lang="it-IT" sz="4000" spc="-5" dirty="0"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Microsoft Sans Serif"/>
                <a:cs typeface="Microsoft Sans Serif"/>
              </a:rPr>
              <a:t> </a:t>
            </a:r>
            <a:r>
              <a:rPr lang="it-IT" sz="4000" spc="-5" dirty="0" err="1"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Microsoft Sans Serif"/>
                <a:cs typeface="Microsoft Sans Serif"/>
              </a:rPr>
              <a:t>Mulstispectral</a:t>
            </a:r>
            <a:r>
              <a:rPr lang="it-IT" sz="4000" spc="-5" dirty="0"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Microsoft Sans Serif"/>
                <a:cs typeface="Microsoft Sans Serif"/>
              </a:rPr>
              <a:t> Satellite </a:t>
            </a:r>
            <a:r>
              <a:rPr lang="it-IT" sz="4000" spc="-5" dirty="0" err="1"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Microsoft Sans Serif"/>
                <a:cs typeface="Microsoft Sans Serif"/>
              </a:rPr>
              <a:t>Imagery</a:t>
            </a:r>
            <a:endParaRPr lang="en-GB" sz="4000" dirty="0"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9E5921F-B4C9-416A-92B5-77CC4E65B0C4}"/>
              </a:ext>
            </a:extLst>
          </p:cNvPr>
          <p:cNvSpPr/>
          <p:nvPr/>
        </p:nvSpPr>
        <p:spPr>
          <a:xfrm>
            <a:off x="5500508" y="5915400"/>
            <a:ext cx="11528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600" dirty="0"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  <a:solidFill>
                  <a:srgbClr val="FFFFFF"/>
                </a:solidFill>
                <a:latin typeface="Microsoft Sans Serif"/>
                <a:cs typeface="Microsoft Sans Serif"/>
              </a:rPr>
              <a:t>2022/2023</a:t>
            </a:r>
            <a:endParaRPr lang="en-GB" sz="1600" dirty="0"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object 5"/>
          <p:cNvGrpSpPr/>
          <p:nvPr/>
        </p:nvGrpSpPr>
        <p:grpSpPr>
          <a:xfrm>
            <a:off x="0" y="6230111"/>
            <a:ext cx="12192000" cy="628015"/>
            <a:chOff x="0" y="6230111"/>
            <a:chExt cx="12192000" cy="628015"/>
          </a:xfrm>
        </p:grpSpPr>
        <p:sp>
          <p:nvSpPr>
            <p:cNvPr id="6" name="object 6"/>
            <p:cNvSpPr/>
            <p:nvPr/>
          </p:nvSpPr>
          <p:spPr>
            <a:xfrm>
              <a:off x="0" y="6230111"/>
              <a:ext cx="12192000" cy="628015"/>
            </a:xfrm>
            <a:custGeom>
              <a:avLst/>
              <a:gdLst/>
              <a:ahLst/>
              <a:cxnLst/>
              <a:rect l="l" t="t" r="r" b="b"/>
              <a:pathLst>
                <a:path w="12192000" h="628015">
                  <a:moveTo>
                    <a:pt x="12192000" y="0"/>
                  </a:moveTo>
                  <a:lnTo>
                    <a:pt x="0" y="0"/>
                  </a:lnTo>
                  <a:lnTo>
                    <a:pt x="0" y="627886"/>
                  </a:lnTo>
                  <a:lnTo>
                    <a:pt x="12192000" y="627886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718F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1000" y="6262115"/>
              <a:ext cx="3038855" cy="573022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00A7BC10-5E58-47A5-B2CE-0C5D6F3233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230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1049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object 5"/>
          <p:cNvGrpSpPr/>
          <p:nvPr/>
        </p:nvGrpSpPr>
        <p:grpSpPr>
          <a:xfrm>
            <a:off x="0" y="6230111"/>
            <a:ext cx="12192000" cy="628015"/>
            <a:chOff x="0" y="6230111"/>
            <a:chExt cx="12192000" cy="628015"/>
          </a:xfrm>
        </p:grpSpPr>
        <p:sp>
          <p:nvSpPr>
            <p:cNvPr id="6" name="object 6"/>
            <p:cNvSpPr/>
            <p:nvPr/>
          </p:nvSpPr>
          <p:spPr>
            <a:xfrm>
              <a:off x="0" y="6230111"/>
              <a:ext cx="12192000" cy="628015"/>
            </a:xfrm>
            <a:custGeom>
              <a:avLst/>
              <a:gdLst/>
              <a:ahLst/>
              <a:cxnLst/>
              <a:rect l="l" t="t" r="r" b="b"/>
              <a:pathLst>
                <a:path w="12192000" h="628015">
                  <a:moveTo>
                    <a:pt x="12192000" y="0"/>
                  </a:moveTo>
                  <a:lnTo>
                    <a:pt x="0" y="0"/>
                  </a:lnTo>
                  <a:lnTo>
                    <a:pt x="0" y="627886"/>
                  </a:lnTo>
                  <a:lnTo>
                    <a:pt x="12192000" y="627886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718F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1000" y="6262115"/>
              <a:ext cx="3038855" cy="573022"/>
            </a:xfrm>
            <a:prstGeom prst="rect">
              <a:avLst/>
            </a:prstGeom>
          </p:spPr>
        </p:pic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8C91D9EE-6D8D-48EF-8D0E-9AF427383F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8200" y="1714500"/>
            <a:ext cx="2450973" cy="35813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0DDBD70-E791-4591-8E1E-AEF646DA70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6800" y="1714500"/>
            <a:ext cx="2503122" cy="3657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3CCD0D4-CBD0-48F2-B9B7-7D3878D46E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76" y="17053"/>
            <a:ext cx="12192000" cy="127560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597DAA7-AF0B-46DA-89FB-21A3A09A07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187066"/>
            <a:ext cx="3435535" cy="5020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3691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object 5"/>
          <p:cNvGrpSpPr/>
          <p:nvPr/>
        </p:nvGrpSpPr>
        <p:grpSpPr>
          <a:xfrm>
            <a:off x="0" y="6230111"/>
            <a:ext cx="12192000" cy="628015"/>
            <a:chOff x="0" y="6230111"/>
            <a:chExt cx="12192000" cy="628015"/>
          </a:xfrm>
        </p:grpSpPr>
        <p:sp>
          <p:nvSpPr>
            <p:cNvPr id="6" name="object 6"/>
            <p:cNvSpPr/>
            <p:nvPr/>
          </p:nvSpPr>
          <p:spPr>
            <a:xfrm>
              <a:off x="0" y="6230111"/>
              <a:ext cx="12192000" cy="628015"/>
            </a:xfrm>
            <a:custGeom>
              <a:avLst/>
              <a:gdLst/>
              <a:ahLst/>
              <a:cxnLst/>
              <a:rect l="l" t="t" r="r" b="b"/>
              <a:pathLst>
                <a:path w="12192000" h="628015">
                  <a:moveTo>
                    <a:pt x="12192000" y="0"/>
                  </a:moveTo>
                  <a:lnTo>
                    <a:pt x="0" y="0"/>
                  </a:lnTo>
                  <a:lnTo>
                    <a:pt x="0" y="627886"/>
                  </a:lnTo>
                  <a:lnTo>
                    <a:pt x="12192000" y="627886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718F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1000" y="6262115"/>
              <a:ext cx="3038855" cy="573022"/>
            </a:xfrm>
            <a:prstGeom prst="rect">
              <a:avLst/>
            </a:prstGeom>
          </p:spPr>
        </p:pic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EBF9B6D2-EC4E-4D19-B26E-C5BF839292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60854"/>
            <a:ext cx="4038600" cy="590126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C65CC82-2A24-4632-8C89-F75C797F3E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8600" y="360854"/>
            <a:ext cx="4038600" cy="590126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9C8A82C-E773-4C5A-ACD5-7348305361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77200" y="360853"/>
            <a:ext cx="4012880" cy="5863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8198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object 5"/>
          <p:cNvGrpSpPr/>
          <p:nvPr/>
        </p:nvGrpSpPr>
        <p:grpSpPr>
          <a:xfrm>
            <a:off x="0" y="6230111"/>
            <a:ext cx="12192000" cy="628015"/>
            <a:chOff x="0" y="6230111"/>
            <a:chExt cx="12192000" cy="628015"/>
          </a:xfrm>
        </p:grpSpPr>
        <p:sp>
          <p:nvSpPr>
            <p:cNvPr id="6" name="object 6"/>
            <p:cNvSpPr/>
            <p:nvPr/>
          </p:nvSpPr>
          <p:spPr>
            <a:xfrm>
              <a:off x="0" y="6230111"/>
              <a:ext cx="12192000" cy="628015"/>
            </a:xfrm>
            <a:custGeom>
              <a:avLst/>
              <a:gdLst/>
              <a:ahLst/>
              <a:cxnLst/>
              <a:rect l="l" t="t" r="r" b="b"/>
              <a:pathLst>
                <a:path w="12192000" h="628015">
                  <a:moveTo>
                    <a:pt x="12192000" y="0"/>
                  </a:moveTo>
                  <a:lnTo>
                    <a:pt x="0" y="0"/>
                  </a:lnTo>
                  <a:lnTo>
                    <a:pt x="0" y="627886"/>
                  </a:lnTo>
                  <a:lnTo>
                    <a:pt x="12192000" y="627886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718F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1000" y="6262115"/>
              <a:ext cx="3038855" cy="573022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B7976CD4-CD42-4D46-A66D-65A3F701B0E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12858"/>
            <a:ext cx="3038311" cy="3124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26EC7EA-B2E8-4016-8829-E1FC96F5B7B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8559" y="-5963"/>
            <a:ext cx="3049526" cy="31242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F76C181-841C-49D6-80FD-3ECC2D94DD9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032" y="3109443"/>
            <a:ext cx="3052247" cy="311782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E602D02-CEA9-48DF-B050-4AC93F50F88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2" y="-126"/>
            <a:ext cx="3035590" cy="312147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2F2870C-3008-4F58-9761-93E650538C4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0559" y="-4837"/>
            <a:ext cx="3046473" cy="311570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C13CD80-FCCF-4494-895D-3A3BEC783787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1032" y="-3414"/>
            <a:ext cx="3048000" cy="311285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DAADB41-C7DF-428B-9988-AC38FFE0A191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8311" y="3094798"/>
            <a:ext cx="3046473" cy="313388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4D7681C-9339-4B93-8FB1-E924CC7CD981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784" y="3094797"/>
            <a:ext cx="3051052" cy="3140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469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object 5"/>
          <p:cNvGrpSpPr/>
          <p:nvPr/>
        </p:nvGrpSpPr>
        <p:grpSpPr>
          <a:xfrm>
            <a:off x="0" y="6230111"/>
            <a:ext cx="12192000" cy="628015"/>
            <a:chOff x="0" y="6230111"/>
            <a:chExt cx="12192000" cy="628015"/>
          </a:xfrm>
        </p:grpSpPr>
        <p:sp>
          <p:nvSpPr>
            <p:cNvPr id="6" name="object 6"/>
            <p:cNvSpPr/>
            <p:nvPr/>
          </p:nvSpPr>
          <p:spPr>
            <a:xfrm>
              <a:off x="0" y="6230111"/>
              <a:ext cx="12192000" cy="628015"/>
            </a:xfrm>
            <a:custGeom>
              <a:avLst/>
              <a:gdLst/>
              <a:ahLst/>
              <a:cxnLst/>
              <a:rect l="l" t="t" r="r" b="b"/>
              <a:pathLst>
                <a:path w="12192000" h="628015">
                  <a:moveTo>
                    <a:pt x="12192000" y="0"/>
                  </a:moveTo>
                  <a:lnTo>
                    <a:pt x="0" y="0"/>
                  </a:lnTo>
                  <a:lnTo>
                    <a:pt x="0" y="627886"/>
                  </a:lnTo>
                  <a:lnTo>
                    <a:pt x="12192000" y="627886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718F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1000" y="6262115"/>
              <a:ext cx="3038855" cy="573022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6641D96D-5A0E-4389-ADF5-B0FCE8D24B1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086" y="3124200"/>
            <a:ext cx="6102585" cy="31059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351A2B9-AFD2-4584-8021-7E0B81F7730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443"/>
            <a:ext cx="6096124" cy="312964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1AEB057-D85A-47EF-BEB7-A4AD81B75D9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24200"/>
            <a:ext cx="6096124" cy="310319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23B5C0F-E2CC-481C-A118-349914F266B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124" y="0"/>
            <a:ext cx="6095876" cy="31242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1EA94A9-6FA4-42C6-ACCD-37942E057E7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2241" y="1600200"/>
            <a:ext cx="2707518" cy="2634343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FC6AE7D1-6DCD-4C53-A1FC-56E6440136BD}"/>
              </a:ext>
            </a:extLst>
          </p:cNvPr>
          <p:cNvSpPr/>
          <p:nvPr/>
        </p:nvSpPr>
        <p:spPr>
          <a:xfrm>
            <a:off x="4742241" y="1229508"/>
            <a:ext cx="127755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pc="-5" dirty="0"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Microsoft Sans Serif"/>
                <a:cs typeface="Microsoft Sans Serif"/>
              </a:rPr>
              <a:t>Sentinel-2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323984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object 5"/>
          <p:cNvGrpSpPr/>
          <p:nvPr/>
        </p:nvGrpSpPr>
        <p:grpSpPr>
          <a:xfrm>
            <a:off x="0" y="6230111"/>
            <a:ext cx="12192000" cy="628015"/>
            <a:chOff x="0" y="6230111"/>
            <a:chExt cx="12192000" cy="628015"/>
          </a:xfrm>
        </p:grpSpPr>
        <p:sp>
          <p:nvSpPr>
            <p:cNvPr id="6" name="object 6"/>
            <p:cNvSpPr/>
            <p:nvPr/>
          </p:nvSpPr>
          <p:spPr>
            <a:xfrm>
              <a:off x="0" y="6230111"/>
              <a:ext cx="12192000" cy="628015"/>
            </a:xfrm>
            <a:custGeom>
              <a:avLst/>
              <a:gdLst/>
              <a:ahLst/>
              <a:cxnLst/>
              <a:rect l="l" t="t" r="r" b="b"/>
              <a:pathLst>
                <a:path w="12192000" h="628015">
                  <a:moveTo>
                    <a:pt x="12192000" y="0"/>
                  </a:moveTo>
                  <a:lnTo>
                    <a:pt x="0" y="0"/>
                  </a:lnTo>
                  <a:lnTo>
                    <a:pt x="0" y="627886"/>
                  </a:lnTo>
                  <a:lnTo>
                    <a:pt x="12192000" y="627886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718F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1000" y="6262115"/>
              <a:ext cx="3038855" cy="573022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E1A138FA-3D70-4D95-B266-7D2588F559D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124201"/>
            <a:ext cx="6072744" cy="31059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2948E64-242C-4D8C-B9E0-28E9A0227B6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2743" y="-5569"/>
            <a:ext cx="6105649" cy="312976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D7BCD38-F75B-406C-A97B-7060E55AE36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8188" y="3124201"/>
            <a:ext cx="6100206" cy="310591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7D44E14-1852-44CD-8CCD-3C48AB8ABB7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570"/>
            <a:ext cx="6105650" cy="312977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9692005-385B-4457-812D-D0618BD3242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2241" y="1600200"/>
            <a:ext cx="2707518" cy="2634343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061469F7-FBBE-4014-9776-69A625E77C94}"/>
              </a:ext>
            </a:extLst>
          </p:cNvPr>
          <p:cNvSpPr/>
          <p:nvPr/>
        </p:nvSpPr>
        <p:spPr>
          <a:xfrm>
            <a:off x="4742241" y="1230867"/>
            <a:ext cx="11887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pc="-5" dirty="0" err="1"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Microsoft Sans Serif"/>
                <a:cs typeface="Microsoft Sans Serif"/>
              </a:rPr>
              <a:t>Landsat</a:t>
            </a:r>
            <a:r>
              <a:rPr lang="it-IT" spc="-5" dirty="0"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Microsoft Sans Serif"/>
                <a:cs typeface="Microsoft Sans Serif"/>
              </a:rPr>
              <a:t> 8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461208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object 5"/>
          <p:cNvGrpSpPr/>
          <p:nvPr/>
        </p:nvGrpSpPr>
        <p:grpSpPr>
          <a:xfrm>
            <a:off x="0" y="6230111"/>
            <a:ext cx="12192000" cy="628015"/>
            <a:chOff x="0" y="6230111"/>
            <a:chExt cx="12192000" cy="628015"/>
          </a:xfrm>
        </p:grpSpPr>
        <p:sp>
          <p:nvSpPr>
            <p:cNvPr id="6" name="object 6"/>
            <p:cNvSpPr/>
            <p:nvPr/>
          </p:nvSpPr>
          <p:spPr>
            <a:xfrm>
              <a:off x="0" y="6230111"/>
              <a:ext cx="12192000" cy="628015"/>
            </a:xfrm>
            <a:custGeom>
              <a:avLst/>
              <a:gdLst/>
              <a:ahLst/>
              <a:cxnLst/>
              <a:rect l="l" t="t" r="r" b="b"/>
              <a:pathLst>
                <a:path w="12192000" h="628015">
                  <a:moveTo>
                    <a:pt x="12192000" y="0"/>
                  </a:moveTo>
                  <a:lnTo>
                    <a:pt x="0" y="0"/>
                  </a:lnTo>
                  <a:lnTo>
                    <a:pt x="0" y="627886"/>
                  </a:lnTo>
                  <a:lnTo>
                    <a:pt x="12192000" y="627886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718F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1000" y="6262115"/>
              <a:ext cx="3038855" cy="573022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5F578C70-A9C4-4647-B53C-248B78D93EA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81" y="3124200"/>
            <a:ext cx="6096981" cy="310591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E901DD5-0BC0-410D-AED6-5B3FB66C756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0"/>
            <a:ext cx="6095999" cy="312419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7A5A3C1-1840-432A-9101-4E877CC6683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124200"/>
            <a:ext cx="6096000" cy="310591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93895B2-EE75-42A5-A836-8F256FACD7A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25" y="0"/>
            <a:ext cx="6096000" cy="312420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0667D72-6874-4A68-B510-9B62E8C55CD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81" y="4639974"/>
            <a:ext cx="1677381" cy="158948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1718126-38D4-4E0B-AE15-BC37C4C8EFA5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3" y="1523999"/>
            <a:ext cx="1684615" cy="160020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720E4DE-42B9-4151-AAD9-F0994B1787EB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8722" y="4639973"/>
            <a:ext cx="1680623" cy="158948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5777BDD-045F-4BCF-98D6-DCB9EF77C139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82916"/>
            <a:ext cx="1680912" cy="2841283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E9EA6F25-DBF0-473B-8D98-6337AAF98B92}"/>
              </a:ext>
            </a:extLst>
          </p:cNvPr>
          <p:cNvSpPr/>
          <p:nvPr/>
        </p:nvSpPr>
        <p:spPr>
          <a:xfrm>
            <a:off x="5132916" y="1377433"/>
            <a:ext cx="9630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pc="-5" dirty="0"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Microsoft Sans Serif"/>
                <a:cs typeface="Microsoft Sans Serif"/>
              </a:rPr>
              <a:t>dBAIS2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768621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object 5"/>
          <p:cNvGrpSpPr/>
          <p:nvPr/>
        </p:nvGrpSpPr>
        <p:grpSpPr>
          <a:xfrm>
            <a:off x="0" y="6230111"/>
            <a:ext cx="12192000" cy="628015"/>
            <a:chOff x="0" y="6230111"/>
            <a:chExt cx="12192000" cy="628015"/>
          </a:xfrm>
        </p:grpSpPr>
        <p:sp>
          <p:nvSpPr>
            <p:cNvPr id="6" name="object 6"/>
            <p:cNvSpPr/>
            <p:nvPr/>
          </p:nvSpPr>
          <p:spPr>
            <a:xfrm>
              <a:off x="0" y="6230111"/>
              <a:ext cx="12192000" cy="628015"/>
            </a:xfrm>
            <a:custGeom>
              <a:avLst/>
              <a:gdLst/>
              <a:ahLst/>
              <a:cxnLst/>
              <a:rect l="l" t="t" r="r" b="b"/>
              <a:pathLst>
                <a:path w="12192000" h="628015">
                  <a:moveTo>
                    <a:pt x="12192000" y="0"/>
                  </a:moveTo>
                  <a:lnTo>
                    <a:pt x="0" y="0"/>
                  </a:lnTo>
                  <a:lnTo>
                    <a:pt x="0" y="627886"/>
                  </a:lnTo>
                  <a:lnTo>
                    <a:pt x="12192000" y="627886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718F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1000" y="6262115"/>
              <a:ext cx="3038855" cy="573022"/>
            </a:xfrm>
            <a:prstGeom prst="rect">
              <a:avLst/>
            </a:prstGeom>
          </p:spPr>
        </p:pic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CF2A7379-D306-4F01-8B9A-70C7395415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295398"/>
            <a:ext cx="3777343" cy="78377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22E92C5-0DE7-45DA-9598-2D51344BF4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672" y="4109357"/>
            <a:ext cx="3793671" cy="78377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BD7BC8C-63A4-45FA-BED3-16AE59E46F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9886" y="4109357"/>
            <a:ext cx="3793671" cy="78921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686BBD0-F5B3-4C1C-9BAD-A580A8E5BFC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9886" y="1295399"/>
            <a:ext cx="3766457" cy="783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2110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1849120"/>
            <a:chOff x="0" y="0"/>
            <a:chExt cx="12192000" cy="184912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12192000" cy="1849120"/>
            </a:xfrm>
            <a:custGeom>
              <a:avLst/>
              <a:gdLst/>
              <a:ahLst/>
              <a:cxnLst/>
              <a:rect l="l" t="t" r="r" b="b"/>
              <a:pathLst>
                <a:path w="12192000" h="1849120">
                  <a:moveTo>
                    <a:pt x="12192000" y="0"/>
                  </a:moveTo>
                  <a:lnTo>
                    <a:pt x="0" y="0"/>
                  </a:lnTo>
                  <a:lnTo>
                    <a:pt x="0" y="1848612"/>
                  </a:lnTo>
                  <a:lnTo>
                    <a:pt x="12192000" y="1848612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1A41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75147" y="298704"/>
              <a:ext cx="1441703" cy="1106424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257344" y="2896704"/>
            <a:ext cx="7677307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it-IT" sz="4800" b="0" spc="-5" dirty="0">
                <a:latin typeface="+mn-lt"/>
              </a:rPr>
              <a:t>Thanks for your attention!</a:t>
            </a:r>
            <a:endParaRPr sz="4800" b="0" spc="-5" dirty="0">
              <a:latin typeface="+mn-l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646422" y="4600469"/>
            <a:ext cx="6899150" cy="88229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5"/>
              </a:spcBef>
            </a:pPr>
            <a:endParaRPr lang="en-GB" sz="2450" dirty="0">
              <a:latin typeface="Trebuchet MS"/>
              <a:cs typeface="Trebuchet MS"/>
            </a:endParaRPr>
          </a:p>
          <a:p>
            <a:pPr marL="635" algn="ctr">
              <a:lnSpc>
                <a:spcPct val="100000"/>
              </a:lnSpc>
            </a:pPr>
            <a:r>
              <a:rPr lang="it-IT" sz="3200" spc="-5" dirty="0">
                <a:solidFill>
                  <a:srgbClr val="006699"/>
                </a:solidFill>
                <a:latin typeface="Trebuchet MS"/>
                <a:cs typeface="Trebuchet MS"/>
              </a:rPr>
              <a:t>lorenzo.carlassara@mail.polimi.it</a:t>
            </a:r>
            <a:endParaRPr lang="it-IT" sz="3200" dirty="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97865" y="6412179"/>
            <a:ext cx="1139825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40" dirty="0">
                <a:solidFill>
                  <a:srgbClr val="D9D9D9"/>
                </a:solidFill>
                <a:latin typeface="Microsoft Sans Serif"/>
                <a:cs typeface="Microsoft Sans Serif"/>
              </a:rPr>
              <a:t>All</a:t>
            </a:r>
            <a:r>
              <a:rPr sz="1400" spc="-80" dirty="0">
                <a:solidFill>
                  <a:srgbClr val="D9D9D9"/>
                </a:solidFill>
                <a:latin typeface="Microsoft Sans Serif"/>
                <a:cs typeface="Microsoft Sans Serif"/>
              </a:rPr>
              <a:t> </a:t>
            </a:r>
            <a:r>
              <a:rPr sz="1400" spc="15" dirty="0">
                <a:solidFill>
                  <a:srgbClr val="D9D9D9"/>
                </a:solidFill>
                <a:latin typeface="Microsoft Sans Serif"/>
                <a:cs typeface="Microsoft Sans Serif"/>
              </a:rPr>
              <a:t>materials</a:t>
            </a:r>
            <a:r>
              <a:rPr sz="1400" spc="-90" dirty="0">
                <a:solidFill>
                  <a:srgbClr val="D9D9D9"/>
                </a:solidFill>
                <a:latin typeface="Microsoft Sans Serif"/>
                <a:cs typeface="Microsoft Sans Serif"/>
              </a:rPr>
              <a:t> </a:t>
            </a:r>
            <a:r>
              <a:rPr sz="1400" spc="30" dirty="0">
                <a:solidFill>
                  <a:srgbClr val="D9D9D9"/>
                </a:solidFill>
                <a:latin typeface="Microsoft Sans Serif"/>
                <a:cs typeface="Microsoft Sans Serif"/>
              </a:rPr>
              <a:t>in</a:t>
            </a:r>
            <a:r>
              <a:rPr sz="1400" spc="-65" dirty="0">
                <a:solidFill>
                  <a:srgbClr val="D9D9D9"/>
                </a:solidFill>
                <a:latin typeface="Microsoft Sans Serif"/>
                <a:cs typeface="Microsoft Sans Serif"/>
              </a:rPr>
              <a:t> </a:t>
            </a:r>
            <a:r>
              <a:rPr sz="1400" spc="40" dirty="0">
                <a:solidFill>
                  <a:srgbClr val="D9D9D9"/>
                </a:solidFill>
                <a:latin typeface="Microsoft Sans Serif"/>
                <a:cs typeface="Microsoft Sans Serif"/>
              </a:rPr>
              <a:t>this</a:t>
            </a:r>
            <a:r>
              <a:rPr sz="1400" spc="-90" dirty="0">
                <a:solidFill>
                  <a:srgbClr val="D9D9D9"/>
                </a:solidFill>
                <a:latin typeface="Microsoft Sans Serif"/>
                <a:cs typeface="Microsoft Sans Serif"/>
              </a:rPr>
              <a:t> </a:t>
            </a:r>
            <a:r>
              <a:rPr sz="1400" spc="25" dirty="0">
                <a:solidFill>
                  <a:srgbClr val="D9D9D9"/>
                </a:solidFill>
                <a:latin typeface="Microsoft Sans Serif"/>
                <a:cs typeface="Microsoft Sans Serif"/>
              </a:rPr>
              <a:t>presentation</a:t>
            </a:r>
            <a:r>
              <a:rPr sz="1400" spc="-90" dirty="0">
                <a:solidFill>
                  <a:srgbClr val="D9D9D9"/>
                </a:solidFill>
                <a:latin typeface="Microsoft Sans Serif"/>
                <a:cs typeface="Microsoft Sans Serif"/>
              </a:rPr>
              <a:t> </a:t>
            </a:r>
            <a:r>
              <a:rPr sz="1400" spc="10" dirty="0">
                <a:solidFill>
                  <a:srgbClr val="D9D9D9"/>
                </a:solidFill>
                <a:latin typeface="Microsoft Sans Serif"/>
                <a:cs typeface="Microsoft Sans Serif"/>
              </a:rPr>
              <a:t>are</a:t>
            </a:r>
            <a:r>
              <a:rPr sz="1400" spc="-100" dirty="0">
                <a:solidFill>
                  <a:srgbClr val="D9D9D9"/>
                </a:solidFill>
                <a:latin typeface="Microsoft Sans Serif"/>
                <a:cs typeface="Microsoft Sans Serif"/>
              </a:rPr>
              <a:t> </a:t>
            </a:r>
            <a:r>
              <a:rPr sz="1400" spc="75" dirty="0">
                <a:solidFill>
                  <a:srgbClr val="D9D9D9"/>
                </a:solidFill>
                <a:latin typeface="Microsoft Sans Serif"/>
                <a:cs typeface="Microsoft Sans Serif"/>
              </a:rPr>
              <a:t>from</a:t>
            </a:r>
            <a:r>
              <a:rPr sz="1400" spc="-70" dirty="0">
                <a:solidFill>
                  <a:srgbClr val="D9D9D9"/>
                </a:solidFill>
                <a:latin typeface="Microsoft Sans Serif"/>
                <a:cs typeface="Microsoft Sans Serif"/>
              </a:rPr>
              <a:t> </a:t>
            </a:r>
            <a:r>
              <a:rPr sz="1400" spc="65" dirty="0">
                <a:solidFill>
                  <a:srgbClr val="D9D9D9"/>
                </a:solidFill>
                <a:latin typeface="Microsoft Sans Serif"/>
                <a:cs typeface="Microsoft Sans Serif"/>
              </a:rPr>
              <a:t>the</a:t>
            </a:r>
            <a:r>
              <a:rPr sz="1400" spc="-90" dirty="0">
                <a:solidFill>
                  <a:srgbClr val="D9D9D9"/>
                </a:solidFill>
                <a:latin typeface="Microsoft Sans Serif"/>
                <a:cs typeface="Microsoft Sans Serif"/>
              </a:rPr>
              <a:t> </a:t>
            </a:r>
            <a:r>
              <a:rPr sz="1400" spc="20" dirty="0">
                <a:solidFill>
                  <a:srgbClr val="D9D9D9"/>
                </a:solidFill>
                <a:latin typeface="Microsoft Sans Serif"/>
                <a:cs typeface="Microsoft Sans Serif"/>
              </a:rPr>
              <a:t>public</a:t>
            </a:r>
            <a:r>
              <a:rPr sz="1400" spc="-95" dirty="0">
                <a:solidFill>
                  <a:srgbClr val="D9D9D9"/>
                </a:solidFill>
                <a:latin typeface="Microsoft Sans Serif"/>
                <a:cs typeface="Microsoft Sans Serif"/>
              </a:rPr>
              <a:t> </a:t>
            </a:r>
            <a:r>
              <a:rPr sz="1400" spc="45" dirty="0">
                <a:solidFill>
                  <a:srgbClr val="D9D9D9"/>
                </a:solidFill>
                <a:latin typeface="Microsoft Sans Serif"/>
                <a:cs typeface="Microsoft Sans Serif"/>
              </a:rPr>
              <a:t>literature</a:t>
            </a:r>
            <a:r>
              <a:rPr sz="1400" spc="-100" dirty="0">
                <a:solidFill>
                  <a:srgbClr val="D9D9D9"/>
                </a:solidFill>
                <a:latin typeface="Microsoft Sans Serif"/>
                <a:cs typeface="Microsoft Sans Serif"/>
              </a:rPr>
              <a:t> </a:t>
            </a:r>
            <a:r>
              <a:rPr sz="1400" spc="10" dirty="0">
                <a:solidFill>
                  <a:srgbClr val="D9D9D9"/>
                </a:solidFill>
                <a:latin typeface="Microsoft Sans Serif"/>
                <a:cs typeface="Microsoft Sans Serif"/>
              </a:rPr>
              <a:t>and</a:t>
            </a:r>
            <a:r>
              <a:rPr sz="1400" spc="-90" dirty="0">
                <a:solidFill>
                  <a:srgbClr val="D9D9D9"/>
                </a:solidFill>
                <a:latin typeface="Microsoft Sans Serif"/>
                <a:cs typeface="Microsoft Sans Serif"/>
              </a:rPr>
              <a:t> </a:t>
            </a:r>
            <a:r>
              <a:rPr sz="1400" spc="40" dirty="0">
                <a:solidFill>
                  <a:srgbClr val="D9D9D9"/>
                </a:solidFill>
                <a:latin typeface="Microsoft Sans Serif"/>
                <a:cs typeface="Microsoft Sans Serif"/>
              </a:rPr>
              <a:t>internet.</a:t>
            </a:r>
            <a:r>
              <a:rPr sz="1400" spc="-85" dirty="0">
                <a:solidFill>
                  <a:srgbClr val="D9D9D9"/>
                </a:solidFill>
                <a:latin typeface="Microsoft Sans Serif"/>
                <a:cs typeface="Microsoft Sans Serif"/>
              </a:rPr>
              <a:t> </a:t>
            </a:r>
            <a:r>
              <a:rPr sz="1400" spc="-45" dirty="0">
                <a:solidFill>
                  <a:srgbClr val="D9D9D9"/>
                </a:solidFill>
                <a:latin typeface="Microsoft Sans Serif"/>
                <a:cs typeface="Microsoft Sans Serif"/>
              </a:rPr>
              <a:t>Use</a:t>
            </a:r>
            <a:r>
              <a:rPr sz="1400" spc="-85" dirty="0">
                <a:solidFill>
                  <a:srgbClr val="D9D9D9"/>
                </a:solidFill>
                <a:latin typeface="Microsoft Sans Serif"/>
                <a:cs typeface="Microsoft Sans Serif"/>
              </a:rPr>
              <a:t> </a:t>
            </a:r>
            <a:r>
              <a:rPr sz="1400" spc="20" dirty="0">
                <a:solidFill>
                  <a:srgbClr val="D9D9D9"/>
                </a:solidFill>
                <a:latin typeface="Microsoft Sans Serif"/>
                <a:cs typeface="Microsoft Sans Serif"/>
              </a:rPr>
              <a:t>herein</a:t>
            </a:r>
            <a:r>
              <a:rPr sz="1400" spc="-105" dirty="0">
                <a:solidFill>
                  <a:srgbClr val="D9D9D9"/>
                </a:solidFill>
                <a:latin typeface="Microsoft Sans Serif"/>
                <a:cs typeface="Microsoft Sans Serif"/>
              </a:rPr>
              <a:t> </a:t>
            </a:r>
            <a:r>
              <a:rPr sz="1400" spc="100" dirty="0">
                <a:solidFill>
                  <a:srgbClr val="D9D9D9"/>
                </a:solidFill>
                <a:latin typeface="Microsoft Sans Serif"/>
                <a:cs typeface="Microsoft Sans Serif"/>
              </a:rPr>
              <a:t>of</a:t>
            </a:r>
            <a:r>
              <a:rPr sz="1400" spc="-55" dirty="0">
                <a:solidFill>
                  <a:srgbClr val="D9D9D9"/>
                </a:solidFill>
                <a:latin typeface="Microsoft Sans Serif"/>
                <a:cs typeface="Microsoft Sans Serif"/>
              </a:rPr>
              <a:t> </a:t>
            </a:r>
            <a:r>
              <a:rPr sz="1400" spc="30" dirty="0">
                <a:solidFill>
                  <a:srgbClr val="D9D9D9"/>
                </a:solidFill>
                <a:latin typeface="Microsoft Sans Serif"/>
                <a:cs typeface="Microsoft Sans Serif"/>
              </a:rPr>
              <a:t>copyrighted</a:t>
            </a:r>
            <a:r>
              <a:rPr sz="1400" spc="-90" dirty="0">
                <a:solidFill>
                  <a:srgbClr val="D9D9D9"/>
                </a:solidFill>
                <a:latin typeface="Microsoft Sans Serif"/>
                <a:cs typeface="Microsoft Sans Serif"/>
              </a:rPr>
              <a:t> </a:t>
            </a:r>
            <a:r>
              <a:rPr sz="1400" spc="25" dirty="0">
                <a:solidFill>
                  <a:srgbClr val="D9D9D9"/>
                </a:solidFill>
                <a:latin typeface="Microsoft Sans Serif"/>
                <a:cs typeface="Microsoft Sans Serif"/>
              </a:rPr>
              <a:t>material</a:t>
            </a:r>
            <a:r>
              <a:rPr sz="1400" spc="-75" dirty="0">
                <a:solidFill>
                  <a:srgbClr val="D9D9D9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D9D9D9"/>
                </a:solidFill>
                <a:latin typeface="Microsoft Sans Serif"/>
                <a:cs typeface="Microsoft Sans Serif"/>
              </a:rPr>
              <a:t>is</a:t>
            </a:r>
            <a:r>
              <a:rPr sz="1400" spc="-65" dirty="0">
                <a:solidFill>
                  <a:srgbClr val="D9D9D9"/>
                </a:solidFill>
                <a:latin typeface="Microsoft Sans Serif"/>
                <a:cs typeface="Microsoft Sans Serif"/>
              </a:rPr>
              <a:t> </a:t>
            </a:r>
            <a:r>
              <a:rPr sz="1400" spc="30" dirty="0">
                <a:solidFill>
                  <a:srgbClr val="D9D9D9"/>
                </a:solidFill>
                <a:latin typeface="Microsoft Sans Serif"/>
                <a:cs typeface="Microsoft Sans Serif"/>
              </a:rPr>
              <a:t>purely</a:t>
            </a:r>
            <a:r>
              <a:rPr sz="1400" spc="-70" dirty="0">
                <a:solidFill>
                  <a:srgbClr val="D9D9D9"/>
                </a:solidFill>
                <a:latin typeface="Microsoft Sans Serif"/>
                <a:cs typeface="Microsoft Sans Serif"/>
              </a:rPr>
              <a:t> </a:t>
            </a:r>
            <a:r>
              <a:rPr sz="1400" spc="90" dirty="0">
                <a:solidFill>
                  <a:srgbClr val="D9D9D9"/>
                </a:solidFill>
                <a:latin typeface="Microsoft Sans Serif"/>
                <a:cs typeface="Microsoft Sans Serif"/>
              </a:rPr>
              <a:t>for</a:t>
            </a:r>
            <a:r>
              <a:rPr sz="1400" spc="-55" dirty="0">
                <a:solidFill>
                  <a:srgbClr val="D9D9D9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D9D9D9"/>
                </a:solidFill>
                <a:latin typeface="Microsoft Sans Serif"/>
                <a:cs typeface="Microsoft Sans Serif"/>
              </a:rPr>
              <a:t>academic</a:t>
            </a:r>
            <a:r>
              <a:rPr sz="1400" spc="-95" dirty="0">
                <a:solidFill>
                  <a:srgbClr val="D9D9D9"/>
                </a:solidFill>
                <a:latin typeface="Microsoft Sans Serif"/>
                <a:cs typeface="Microsoft Sans Serif"/>
              </a:rPr>
              <a:t> </a:t>
            </a:r>
            <a:r>
              <a:rPr sz="1400" spc="-5" dirty="0">
                <a:solidFill>
                  <a:srgbClr val="D9D9D9"/>
                </a:solidFill>
                <a:latin typeface="Microsoft Sans Serif"/>
                <a:cs typeface="Microsoft Sans Serif"/>
              </a:rPr>
              <a:t>purposes.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827A03-435F-4EE1-A7E7-77407F60CFBF}"/>
              </a:ext>
            </a:extLst>
          </p:cNvPr>
          <p:cNvSpPr txBox="1"/>
          <p:nvPr/>
        </p:nvSpPr>
        <p:spPr>
          <a:xfrm>
            <a:off x="3941946" y="5622430"/>
            <a:ext cx="4308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b="1" dirty="0"/>
              <a:t>Geoinformatics Engineering</a:t>
            </a:r>
            <a:endParaRPr lang="en-GB" sz="2800" b="1" dirty="0"/>
          </a:p>
        </p:txBody>
      </p:sp>
    </p:spTree>
    <p:extLst>
      <p:ext uri="{BB962C8B-B14F-4D97-AF65-F5344CB8AC3E}">
        <p14:creationId xmlns:p14="http://schemas.microsoft.com/office/powerpoint/2010/main" val="26279925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object 5"/>
          <p:cNvGrpSpPr/>
          <p:nvPr/>
        </p:nvGrpSpPr>
        <p:grpSpPr>
          <a:xfrm>
            <a:off x="0" y="6230111"/>
            <a:ext cx="12192000" cy="628015"/>
            <a:chOff x="0" y="6230111"/>
            <a:chExt cx="12192000" cy="628015"/>
          </a:xfrm>
        </p:grpSpPr>
        <p:sp>
          <p:nvSpPr>
            <p:cNvPr id="6" name="object 6"/>
            <p:cNvSpPr/>
            <p:nvPr/>
          </p:nvSpPr>
          <p:spPr>
            <a:xfrm>
              <a:off x="0" y="6230111"/>
              <a:ext cx="12192000" cy="628015"/>
            </a:xfrm>
            <a:custGeom>
              <a:avLst/>
              <a:gdLst/>
              <a:ahLst/>
              <a:cxnLst/>
              <a:rect l="l" t="t" r="r" b="b"/>
              <a:pathLst>
                <a:path w="12192000" h="628015">
                  <a:moveTo>
                    <a:pt x="12192000" y="0"/>
                  </a:moveTo>
                  <a:lnTo>
                    <a:pt x="0" y="0"/>
                  </a:lnTo>
                  <a:lnTo>
                    <a:pt x="0" y="627886"/>
                  </a:lnTo>
                  <a:lnTo>
                    <a:pt x="12192000" y="627886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718F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1000" y="6262115"/>
              <a:ext cx="3038855" cy="573022"/>
            </a:xfrm>
            <a:prstGeom prst="rect">
              <a:avLst/>
            </a:prstGeom>
          </p:spPr>
        </p:pic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1C898E26-E216-4532-990C-01F5697A7F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79" y="304799"/>
            <a:ext cx="12195879" cy="5638801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B66F7CB-28B9-4E7F-A8D1-4B0B1D6E40FD}"/>
              </a:ext>
            </a:extLst>
          </p:cNvPr>
          <p:cNvSpPr/>
          <p:nvPr/>
        </p:nvSpPr>
        <p:spPr>
          <a:xfrm>
            <a:off x="4419600" y="120133"/>
            <a:ext cx="24711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pc="-5" dirty="0" err="1"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Microsoft Sans Serif"/>
                <a:cs typeface="Microsoft Sans Serif"/>
              </a:rPr>
              <a:t>Mulstispectral</a:t>
            </a:r>
            <a:r>
              <a:rPr lang="it-IT" spc="-5" dirty="0"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Microsoft Sans Serif"/>
                <a:cs typeface="Microsoft Sans Serif"/>
              </a:rPr>
              <a:t> Satellite</a:t>
            </a:r>
            <a:endParaRPr lang="en-GB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6CF546A-BC44-4691-BDE7-52759E9429F0}"/>
              </a:ext>
            </a:extLst>
          </p:cNvPr>
          <p:cNvSpPr/>
          <p:nvPr/>
        </p:nvSpPr>
        <p:spPr>
          <a:xfrm>
            <a:off x="1219200" y="5837790"/>
            <a:ext cx="10744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https://www.researchgate.net/figure/Remote-sensing-from-satellite-active-and-passive-sensors_fig1_318470938</a:t>
            </a:r>
          </a:p>
        </p:txBody>
      </p:sp>
    </p:spTree>
    <p:extLst>
      <p:ext uri="{BB962C8B-B14F-4D97-AF65-F5344CB8AC3E}">
        <p14:creationId xmlns:p14="http://schemas.microsoft.com/office/powerpoint/2010/main" val="457018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object 5"/>
          <p:cNvGrpSpPr/>
          <p:nvPr/>
        </p:nvGrpSpPr>
        <p:grpSpPr>
          <a:xfrm>
            <a:off x="0" y="6230111"/>
            <a:ext cx="12192000" cy="628015"/>
            <a:chOff x="0" y="6230111"/>
            <a:chExt cx="12192000" cy="628015"/>
          </a:xfrm>
        </p:grpSpPr>
        <p:sp>
          <p:nvSpPr>
            <p:cNvPr id="6" name="object 6"/>
            <p:cNvSpPr/>
            <p:nvPr/>
          </p:nvSpPr>
          <p:spPr>
            <a:xfrm>
              <a:off x="0" y="6230111"/>
              <a:ext cx="12192000" cy="628015"/>
            </a:xfrm>
            <a:custGeom>
              <a:avLst/>
              <a:gdLst/>
              <a:ahLst/>
              <a:cxnLst/>
              <a:rect l="l" t="t" r="r" b="b"/>
              <a:pathLst>
                <a:path w="12192000" h="628015">
                  <a:moveTo>
                    <a:pt x="12192000" y="0"/>
                  </a:moveTo>
                  <a:lnTo>
                    <a:pt x="0" y="0"/>
                  </a:lnTo>
                  <a:lnTo>
                    <a:pt x="0" y="627886"/>
                  </a:lnTo>
                  <a:lnTo>
                    <a:pt x="12192000" y="627886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718F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1000" y="6262115"/>
              <a:ext cx="3038855" cy="573022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157D3006-D328-416C-A5CD-3681E41627D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20553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D5E847E-80E3-4CA8-A5ED-09F0A3AE9856}"/>
              </a:ext>
            </a:extLst>
          </p:cNvPr>
          <p:cNvSpPr/>
          <p:nvPr/>
        </p:nvSpPr>
        <p:spPr>
          <a:xfrm>
            <a:off x="4953000" y="-24579"/>
            <a:ext cx="20960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pc="-5" dirty="0" err="1"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Microsoft Sans Serif"/>
                <a:cs typeface="Microsoft Sans Serif"/>
              </a:rPr>
              <a:t>Specttral</a:t>
            </a:r>
            <a:r>
              <a:rPr lang="it-IT" spc="-5" dirty="0"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Microsoft Sans Serif"/>
                <a:cs typeface="Microsoft Sans Serif"/>
              </a:rPr>
              <a:t> signature</a:t>
            </a:r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664C971-6EEA-40BC-ABE5-051CF932DF09}"/>
              </a:ext>
            </a:extLst>
          </p:cNvPr>
          <p:cNvSpPr/>
          <p:nvPr/>
        </p:nvSpPr>
        <p:spPr>
          <a:xfrm>
            <a:off x="3048000" y="5960537"/>
            <a:ext cx="897284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/>
              <a:t>https://www.researchgate.net/figure/Typical-spectral-signatures-of-specic-land-cover-types-in-the-VIS-and-IR-region-of-the_fig2_326405082</a:t>
            </a:r>
          </a:p>
        </p:txBody>
      </p:sp>
    </p:spTree>
    <p:extLst>
      <p:ext uri="{BB962C8B-B14F-4D97-AF65-F5344CB8AC3E}">
        <p14:creationId xmlns:p14="http://schemas.microsoft.com/office/powerpoint/2010/main" val="17709644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object 5"/>
          <p:cNvGrpSpPr/>
          <p:nvPr/>
        </p:nvGrpSpPr>
        <p:grpSpPr>
          <a:xfrm>
            <a:off x="0" y="6230111"/>
            <a:ext cx="12192000" cy="628015"/>
            <a:chOff x="0" y="6230111"/>
            <a:chExt cx="12192000" cy="628015"/>
          </a:xfrm>
        </p:grpSpPr>
        <p:sp>
          <p:nvSpPr>
            <p:cNvPr id="6" name="object 6"/>
            <p:cNvSpPr/>
            <p:nvPr/>
          </p:nvSpPr>
          <p:spPr>
            <a:xfrm>
              <a:off x="0" y="6230111"/>
              <a:ext cx="12192000" cy="628015"/>
            </a:xfrm>
            <a:custGeom>
              <a:avLst/>
              <a:gdLst/>
              <a:ahLst/>
              <a:cxnLst/>
              <a:rect l="l" t="t" r="r" b="b"/>
              <a:pathLst>
                <a:path w="12192000" h="628015">
                  <a:moveTo>
                    <a:pt x="12192000" y="0"/>
                  </a:moveTo>
                  <a:lnTo>
                    <a:pt x="0" y="0"/>
                  </a:lnTo>
                  <a:lnTo>
                    <a:pt x="0" y="627886"/>
                  </a:lnTo>
                  <a:lnTo>
                    <a:pt x="12192000" y="627886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718F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1000" y="6262115"/>
              <a:ext cx="3038855" cy="573022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19C0F413-FD46-4492-92BC-AEACAC07EE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244508"/>
            <a:ext cx="5791199" cy="205587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3C09567-692C-4F15-8858-24835F6EBF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2274522"/>
            <a:ext cx="5715000" cy="19907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9CC4C34-2A5E-46B8-8357-AA0CF237BB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4229621"/>
            <a:ext cx="5715000" cy="199743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AA2B7DE-5599-487C-9732-B7912DF50FAD}"/>
              </a:ext>
            </a:extLst>
          </p:cNvPr>
          <p:cNvSpPr/>
          <p:nvPr/>
        </p:nvSpPr>
        <p:spPr>
          <a:xfrm>
            <a:off x="6781800" y="686134"/>
            <a:ext cx="29030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pc="-5" dirty="0"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Microsoft Sans Serif"/>
                <a:cs typeface="Microsoft Sans Serif"/>
              </a:rPr>
              <a:t>Sentinel-2 satellite mission</a:t>
            </a:r>
            <a:endParaRPr lang="en-GB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21F6987-CB62-412E-AF24-799040F59F6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2977" y="1181100"/>
            <a:ext cx="5441065" cy="38862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E4BCFCA-193E-439C-ABA6-C7469D197D56}"/>
              </a:ext>
            </a:extLst>
          </p:cNvPr>
          <p:cNvSpPr/>
          <p:nvPr/>
        </p:nvSpPr>
        <p:spPr>
          <a:xfrm>
            <a:off x="3429000" y="6357927"/>
            <a:ext cx="88277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https://en.wikipedia.org/wiki/Sentinel-2#/media/File:Sentinel_2-IMG_5873-white_(crop).jpg</a:t>
            </a:r>
          </a:p>
        </p:txBody>
      </p:sp>
    </p:spTree>
    <p:extLst>
      <p:ext uri="{BB962C8B-B14F-4D97-AF65-F5344CB8AC3E}">
        <p14:creationId xmlns:p14="http://schemas.microsoft.com/office/powerpoint/2010/main" val="2788842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object 5"/>
          <p:cNvGrpSpPr/>
          <p:nvPr/>
        </p:nvGrpSpPr>
        <p:grpSpPr>
          <a:xfrm>
            <a:off x="0" y="6230111"/>
            <a:ext cx="12192000" cy="628015"/>
            <a:chOff x="0" y="6230111"/>
            <a:chExt cx="12192000" cy="628015"/>
          </a:xfrm>
        </p:grpSpPr>
        <p:sp>
          <p:nvSpPr>
            <p:cNvPr id="6" name="object 6"/>
            <p:cNvSpPr/>
            <p:nvPr/>
          </p:nvSpPr>
          <p:spPr>
            <a:xfrm>
              <a:off x="0" y="6230111"/>
              <a:ext cx="12192000" cy="628015"/>
            </a:xfrm>
            <a:custGeom>
              <a:avLst/>
              <a:gdLst/>
              <a:ahLst/>
              <a:cxnLst/>
              <a:rect l="l" t="t" r="r" b="b"/>
              <a:pathLst>
                <a:path w="12192000" h="628015">
                  <a:moveTo>
                    <a:pt x="12192000" y="0"/>
                  </a:moveTo>
                  <a:lnTo>
                    <a:pt x="0" y="0"/>
                  </a:lnTo>
                  <a:lnTo>
                    <a:pt x="0" y="627886"/>
                  </a:lnTo>
                  <a:lnTo>
                    <a:pt x="12192000" y="627886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718F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1000" y="6262115"/>
              <a:ext cx="3038855" cy="573022"/>
            </a:xfrm>
            <a:prstGeom prst="rect">
              <a:avLst/>
            </a:prstGeom>
          </p:spPr>
        </p:pic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7E495F56-6C66-4AF5-AF88-14F40D49FE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086600" cy="313041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B8F12F7-9AD6-4002-9E3B-EDD06E501B9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600" y="1066800"/>
            <a:ext cx="5105400" cy="435660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1D5227A-DA58-4F67-9269-6E58FF6A46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30591"/>
            <a:ext cx="6934200" cy="3008535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B564EEF0-BFC1-4724-9177-09F9B5DFAC12}"/>
              </a:ext>
            </a:extLst>
          </p:cNvPr>
          <p:cNvSpPr/>
          <p:nvPr/>
        </p:nvSpPr>
        <p:spPr>
          <a:xfrm>
            <a:off x="7245606" y="5642093"/>
            <a:ext cx="46349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https://www.usgs.gov/media/images/landsat-8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06B299C-4599-4108-90F7-CCCBE3FAF567}"/>
              </a:ext>
            </a:extLst>
          </p:cNvPr>
          <p:cNvSpPr/>
          <p:nvPr/>
        </p:nvSpPr>
        <p:spPr>
          <a:xfrm>
            <a:off x="6781800" y="6305542"/>
            <a:ext cx="48543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https://landsat.gsfc.nasa.gov/satellites/landsat-8/</a:t>
            </a:r>
          </a:p>
        </p:txBody>
      </p:sp>
    </p:spTree>
    <p:extLst>
      <p:ext uri="{BB962C8B-B14F-4D97-AF65-F5344CB8AC3E}">
        <p14:creationId xmlns:p14="http://schemas.microsoft.com/office/powerpoint/2010/main" val="33495484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object 5"/>
          <p:cNvGrpSpPr/>
          <p:nvPr/>
        </p:nvGrpSpPr>
        <p:grpSpPr>
          <a:xfrm>
            <a:off x="0" y="6230111"/>
            <a:ext cx="12192000" cy="628015"/>
            <a:chOff x="0" y="6230111"/>
            <a:chExt cx="12192000" cy="628015"/>
          </a:xfrm>
        </p:grpSpPr>
        <p:sp>
          <p:nvSpPr>
            <p:cNvPr id="6" name="object 6"/>
            <p:cNvSpPr/>
            <p:nvPr/>
          </p:nvSpPr>
          <p:spPr>
            <a:xfrm>
              <a:off x="0" y="6230111"/>
              <a:ext cx="12192000" cy="628015"/>
            </a:xfrm>
            <a:custGeom>
              <a:avLst/>
              <a:gdLst/>
              <a:ahLst/>
              <a:cxnLst/>
              <a:rect l="l" t="t" r="r" b="b"/>
              <a:pathLst>
                <a:path w="12192000" h="628015">
                  <a:moveTo>
                    <a:pt x="12192000" y="0"/>
                  </a:moveTo>
                  <a:lnTo>
                    <a:pt x="0" y="0"/>
                  </a:lnTo>
                  <a:lnTo>
                    <a:pt x="0" y="627886"/>
                  </a:lnTo>
                  <a:lnTo>
                    <a:pt x="12192000" y="627886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718F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1000" y="6262115"/>
              <a:ext cx="3038855" cy="573022"/>
            </a:xfrm>
            <a:prstGeom prst="rect">
              <a:avLst/>
            </a:prstGeom>
          </p:spPr>
        </p:pic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BE0D838B-9EC4-4DE9-92BE-50A4B5C50E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3715" y="1434164"/>
            <a:ext cx="8884569" cy="398967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F783B5E-0FA2-4610-B13C-96CD0609AB47}"/>
              </a:ext>
            </a:extLst>
          </p:cNvPr>
          <p:cNvSpPr/>
          <p:nvPr/>
        </p:nvSpPr>
        <p:spPr>
          <a:xfrm>
            <a:off x="1906289" y="5830615"/>
            <a:ext cx="85344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/>
              <a:t>https://un-spider.org/advisory-support/recommended-practices/recommended-practice-burn-severity/in-detail/normalized-burn-ratio</a:t>
            </a:r>
          </a:p>
        </p:txBody>
      </p:sp>
    </p:spTree>
    <p:extLst>
      <p:ext uri="{BB962C8B-B14F-4D97-AF65-F5344CB8AC3E}">
        <p14:creationId xmlns:p14="http://schemas.microsoft.com/office/powerpoint/2010/main" val="6741190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object 5"/>
          <p:cNvGrpSpPr/>
          <p:nvPr/>
        </p:nvGrpSpPr>
        <p:grpSpPr>
          <a:xfrm>
            <a:off x="0" y="6230111"/>
            <a:ext cx="12192000" cy="628015"/>
            <a:chOff x="0" y="6230111"/>
            <a:chExt cx="12192000" cy="628015"/>
          </a:xfrm>
        </p:grpSpPr>
        <p:sp>
          <p:nvSpPr>
            <p:cNvPr id="6" name="object 6"/>
            <p:cNvSpPr/>
            <p:nvPr/>
          </p:nvSpPr>
          <p:spPr>
            <a:xfrm>
              <a:off x="0" y="6230111"/>
              <a:ext cx="12192000" cy="628015"/>
            </a:xfrm>
            <a:custGeom>
              <a:avLst/>
              <a:gdLst/>
              <a:ahLst/>
              <a:cxnLst/>
              <a:rect l="l" t="t" r="r" b="b"/>
              <a:pathLst>
                <a:path w="12192000" h="628015">
                  <a:moveTo>
                    <a:pt x="12192000" y="0"/>
                  </a:moveTo>
                  <a:lnTo>
                    <a:pt x="0" y="0"/>
                  </a:lnTo>
                  <a:lnTo>
                    <a:pt x="0" y="627886"/>
                  </a:lnTo>
                  <a:lnTo>
                    <a:pt x="12192000" y="627886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718F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1000" y="6262115"/>
              <a:ext cx="3038855" cy="573022"/>
            </a:xfrm>
            <a:prstGeom prst="rect">
              <a:avLst/>
            </a:prstGeom>
          </p:spPr>
        </p:pic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53A3C558-70A6-42CF-AFCA-BF6AB7B0B1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5584" y="1863890"/>
            <a:ext cx="8920832" cy="3130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5271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object 5"/>
          <p:cNvGrpSpPr/>
          <p:nvPr/>
        </p:nvGrpSpPr>
        <p:grpSpPr>
          <a:xfrm>
            <a:off x="0" y="6230111"/>
            <a:ext cx="12192000" cy="628015"/>
            <a:chOff x="0" y="6230111"/>
            <a:chExt cx="12192000" cy="628015"/>
          </a:xfrm>
        </p:grpSpPr>
        <p:sp>
          <p:nvSpPr>
            <p:cNvPr id="6" name="object 6"/>
            <p:cNvSpPr/>
            <p:nvPr/>
          </p:nvSpPr>
          <p:spPr>
            <a:xfrm>
              <a:off x="0" y="6230111"/>
              <a:ext cx="12192000" cy="628015"/>
            </a:xfrm>
            <a:custGeom>
              <a:avLst/>
              <a:gdLst/>
              <a:ahLst/>
              <a:cxnLst/>
              <a:rect l="l" t="t" r="r" b="b"/>
              <a:pathLst>
                <a:path w="12192000" h="628015">
                  <a:moveTo>
                    <a:pt x="12192000" y="0"/>
                  </a:moveTo>
                  <a:lnTo>
                    <a:pt x="0" y="0"/>
                  </a:lnTo>
                  <a:lnTo>
                    <a:pt x="0" y="627886"/>
                  </a:lnTo>
                  <a:lnTo>
                    <a:pt x="12192000" y="627886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718F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1000" y="6262115"/>
              <a:ext cx="3038855" cy="573022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853E4401-D9EE-4F82-A46E-DE5E29E2FAE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7420"/>
            <a:ext cx="12192000" cy="624753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1116A2B-C3CA-44D9-A07B-A532BC8A56A5}"/>
              </a:ext>
            </a:extLst>
          </p:cNvPr>
          <p:cNvSpPr/>
          <p:nvPr/>
        </p:nvSpPr>
        <p:spPr>
          <a:xfrm>
            <a:off x="1752600" y="6153974"/>
            <a:ext cx="94488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/>
              <a:t>https://www.researchgate.net/figure/Comparison-of-the-spectral-response-of-healthy-vegetation-and-burned-areas-Source-USDA_fig4_359705541</a:t>
            </a:r>
          </a:p>
        </p:txBody>
      </p:sp>
    </p:spTree>
    <p:extLst>
      <p:ext uri="{BB962C8B-B14F-4D97-AF65-F5344CB8AC3E}">
        <p14:creationId xmlns:p14="http://schemas.microsoft.com/office/powerpoint/2010/main" val="26534161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object 5"/>
          <p:cNvGrpSpPr/>
          <p:nvPr/>
        </p:nvGrpSpPr>
        <p:grpSpPr>
          <a:xfrm>
            <a:off x="0" y="6230111"/>
            <a:ext cx="12192000" cy="628015"/>
            <a:chOff x="0" y="6230111"/>
            <a:chExt cx="12192000" cy="628015"/>
          </a:xfrm>
        </p:grpSpPr>
        <p:sp>
          <p:nvSpPr>
            <p:cNvPr id="6" name="object 6"/>
            <p:cNvSpPr/>
            <p:nvPr/>
          </p:nvSpPr>
          <p:spPr>
            <a:xfrm>
              <a:off x="0" y="6230111"/>
              <a:ext cx="12192000" cy="628015"/>
            </a:xfrm>
            <a:custGeom>
              <a:avLst/>
              <a:gdLst/>
              <a:ahLst/>
              <a:cxnLst/>
              <a:rect l="l" t="t" r="r" b="b"/>
              <a:pathLst>
                <a:path w="12192000" h="628015">
                  <a:moveTo>
                    <a:pt x="12192000" y="0"/>
                  </a:moveTo>
                  <a:lnTo>
                    <a:pt x="0" y="0"/>
                  </a:lnTo>
                  <a:lnTo>
                    <a:pt x="0" y="627886"/>
                  </a:lnTo>
                  <a:lnTo>
                    <a:pt x="12192000" y="627886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718F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1000" y="6262115"/>
              <a:ext cx="3038855" cy="573022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9D39DE24-19C8-4A89-9EEF-CF4208A54F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4814"/>
            <a:ext cx="12192000" cy="6187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9531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c9eab120-891d-4e75-bbb7-983661d36c9c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10841625E9231845AE0E6B129DAD585F" ma:contentTypeVersion="14" ma:contentTypeDescription="Creare un nuovo documento." ma:contentTypeScope="" ma:versionID="adf50d05938a50fd5065660052e1beff">
  <xsd:schema xmlns:xsd="http://www.w3.org/2001/XMLSchema" xmlns:xs="http://www.w3.org/2001/XMLSchema" xmlns:p="http://schemas.microsoft.com/office/2006/metadata/properties" xmlns:ns3="c9eab120-891d-4e75-bbb7-983661d36c9c" xmlns:ns4="2cbdb79f-05cb-4beb-bf79-a6aafc29ddd5" targetNamespace="http://schemas.microsoft.com/office/2006/metadata/properties" ma:root="true" ma:fieldsID="b902866bf818cdea5f3ce01fe2127e05" ns3:_="" ns4:_="">
    <xsd:import namespace="c9eab120-891d-4e75-bbb7-983661d36c9c"/>
    <xsd:import namespace="2cbdb79f-05cb-4beb-bf79-a6aafc29ddd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OCR" minOccurs="0"/>
                <xsd:element ref="ns3:MediaLengthInSeconds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9eab120-891d-4e75-bbb7-983661d36c9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_activity" ma:index="21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cbdb79f-05cb-4beb-bf79-a6aafc29ddd5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Condivis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Condiviso con dettagli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20" nillable="true" ma:displayName="Hash suggerimento condivisione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935546A-FCFF-49CF-A534-6766F9A5EAFB}">
  <ds:schemaRefs>
    <ds:schemaRef ds:uri="http://schemas.openxmlformats.org/package/2006/metadata/core-properties"/>
    <ds:schemaRef ds:uri="http://purl.org/dc/elements/1.1/"/>
    <ds:schemaRef ds:uri="2cbdb79f-05cb-4beb-bf79-a6aafc29ddd5"/>
    <ds:schemaRef ds:uri="http://purl.org/dc/dcmitype/"/>
    <ds:schemaRef ds:uri="http://schemas.microsoft.com/office/2006/documentManagement/types"/>
    <ds:schemaRef ds:uri="http://schemas.microsoft.com/office/infopath/2007/PartnerControls"/>
    <ds:schemaRef ds:uri="http://purl.org/dc/terms/"/>
    <ds:schemaRef ds:uri="c9eab120-891d-4e75-bbb7-983661d36c9c"/>
    <ds:schemaRef ds:uri="http://schemas.microsoft.com/office/2006/metadata/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FAABA9B0-793B-4B58-8B9B-EDA17520EC7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9eab120-891d-4e75-bbb7-983661d36c9c"/>
    <ds:schemaRef ds:uri="2cbdb79f-05cb-4beb-bf79-a6aafc29ddd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9D72105-E419-4657-8EC8-6C73137ECF2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5716</TotalTime>
  <Words>174</Words>
  <Application>Microsoft Office PowerPoint</Application>
  <PresentationFormat>Widescreen</PresentationFormat>
  <Paragraphs>24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Calibri</vt:lpstr>
      <vt:lpstr>Microsoft Sans Serif</vt:lpstr>
      <vt:lpstr>Trebuchet MS</vt:lpstr>
      <vt:lpstr>Office Theme</vt:lpstr>
      <vt:lpstr>Earth Observation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Thanks for your attention!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Carolina Arias</dc:creator>
  <cp:lastModifiedBy>Lorenzo Carlassara</cp:lastModifiedBy>
  <cp:revision>38</cp:revision>
  <dcterms:created xsi:type="dcterms:W3CDTF">2023-05-01T21:14:50Z</dcterms:created>
  <dcterms:modified xsi:type="dcterms:W3CDTF">2023-09-02T13:07:43Z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2023-03-30T00:00:00Z</vt:filetime>
  </property>
  <property fmtid="{D5CDD505-2E9C-101B-9397-08002B2CF9AE}" pid="3" name="Creator">
    <vt:lpwstr>Microsoft® PowerPoint® per Microsoft 365</vt:lpwstr>
  </property>
  <property fmtid="{D5CDD505-2E9C-101B-9397-08002B2CF9AE}" pid="4" name="LastSaved">
    <vt:filetime>2023-05-01T00:00:00Z</vt:filetime>
  </property>
  <property fmtid="{D5CDD505-2E9C-101B-9397-08002B2CF9AE}" pid="5" name="ContentTypeId">
    <vt:lpwstr>0x01010010841625E9231845AE0E6B129DAD585F</vt:lpwstr>
  </property>
</Properties>
</file>